
<file path=[Content_Types].xml><?xml version="1.0" encoding="utf-8"?>
<Types xmlns="http://schemas.openxmlformats.org/package/2006/content-types">
  <Default Extension="2" ContentType="image/pn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3"/>
  </p:notesMasterIdLst>
  <p:sldIdLst>
    <p:sldId id="262" r:id="rId2"/>
    <p:sldId id="263" r:id="rId3"/>
    <p:sldId id="321" r:id="rId4"/>
    <p:sldId id="324" r:id="rId5"/>
    <p:sldId id="323" r:id="rId6"/>
    <p:sldId id="325" r:id="rId7"/>
    <p:sldId id="336" r:id="rId8"/>
    <p:sldId id="326" r:id="rId9"/>
    <p:sldId id="327" r:id="rId10"/>
    <p:sldId id="343" r:id="rId11"/>
    <p:sldId id="331" r:id="rId12"/>
    <p:sldId id="332" r:id="rId13"/>
    <p:sldId id="333" r:id="rId14"/>
    <p:sldId id="335" r:id="rId15"/>
    <p:sldId id="334" r:id="rId16"/>
    <p:sldId id="338" r:id="rId17"/>
    <p:sldId id="339" r:id="rId18"/>
    <p:sldId id="340" r:id="rId19"/>
    <p:sldId id="341" r:id="rId20"/>
    <p:sldId id="342" r:id="rId21"/>
    <p:sldId id="34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174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76FB5-B074-4F3B-AB00-9EB8658F57BD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D24BF18-FFBA-4730-A3CF-DE3AC5F696C1}">
      <dgm:prSet/>
      <dgm:spPr/>
      <dgm:t>
        <a:bodyPr/>
        <a:lstStyle/>
        <a:p>
          <a:r>
            <a:rPr lang="da-DK" dirty="0"/>
            <a:t>Dataindsamlingsproces</a:t>
          </a:r>
          <a:endParaRPr lang="en-US" dirty="0"/>
        </a:p>
      </dgm:t>
    </dgm:pt>
    <dgm:pt modelId="{F7479943-55FD-4E82-A34B-682B8120E0C9}" type="parTrans" cxnId="{E5CF555A-6464-4916-99FD-78FAB3D24848}">
      <dgm:prSet/>
      <dgm:spPr/>
      <dgm:t>
        <a:bodyPr/>
        <a:lstStyle/>
        <a:p>
          <a:endParaRPr lang="en-US"/>
        </a:p>
      </dgm:t>
    </dgm:pt>
    <dgm:pt modelId="{D3F8464D-0F85-4B0F-981C-C707BB73B156}" type="sibTrans" cxnId="{E5CF555A-6464-4916-99FD-78FAB3D24848}">
      <dgm:prSet/>
      <dgm:spPr/>
      <dgm:t>
        <a:bodyPr/>
        <a:lstStyle/>
        <a:p>
          <a:endParaRPr lang="en-US"/>
        </a:p>
      </dgm:t>
    </dgm:pt>
    <dgm:pt modelId="{C0A30F9C-587B-4C99-8315-D3BF9D590AF6}">
      <dgm:prSet/>
      <dgm:spPr/>
      <dgm:t>
        <a:bodyPr/>
        <a:lstStyle/>
        <a:p>
          <a:r>
            <a:rPr lang="da-DK"/>
            <a:t>Opdeling af data</a:t>
          </a:r>
          <a:endParaRPr lang="en-US"/>
        </a:p>
      </dgm:t>
    </dgm:pt>
    <dgm:pt modelId="{0C33BBE2-3BD5-4872-A31D-0996C4A1A01D}" type="parTrans" cxnId="{63B6EAB6-04E6-4507-88D1-555532B6B3CB}">
      <dgm:prSet/>
      <dgm:spPr/>
      <dgm:t>
        <a:bodyPr/>
        <a:lstStyle/>
        <a:p>
          <a:endParaRPr lang="en-US"/>
        </a:p>
      </dgm:t>
    </dgm:pt>
    <dgm:pt modelId="{7F4000DF-AE13-4670-831D-C59EB5AF3D00}" type="sibTrans" cxnId="{63B6EAB6-04E6-4507-88D1-555532B6B3CB}">
      <dgm:prSet/>
      <dgm:spPr/>
      <dgm:t>
        <a:bodyPr/>
        <a:lstStyle/>
        <a:p>
          <a:endParaRPr lang="en-US"/>
        </a:p>
      </dgm:t>
    </dgm:pt>
    <dgm:pt modelId="{F18F1F6D-BDFB-4DFE-8439-DD486F3DAD66}">
      <dgm:prSet/>
      <dgm:spPr/>
      <dgm:t>
        <a:bodyPr/>
        <a:lstStyle/>
        <a:p>
          <a:r>
            <a:rPr lang="da-DK"/>
            <a:t>Forklarende variable</a:t>
          </a:r>
          <a:endParaRPr lang="en-US"/>
        </a:p>
      </dgm:t>
    </dgm:pt>
    <dgm:pt modelId="{BB829E29-77BA-4AFE-8C06-8DBE125D0F32}" type="parTrans" cxnId="{B29EC1B5-1D83-4B7B-B4AA-9EF60EEEB026}">
      <dgm:prSet/>
      <dgm:spPr/>
      <dgm:t>
        <a:bodyPr/>
        <a:lstStyle/>
        <a:p>
          <a:endParaRPr lang="en-US"/>
        </a:p>
      </dgm:t>
    </dgm:pt>
    <dgm:pt modelId="{D840C8E5-7B65-4597-AFF9-86C6762CAAE4}" type="sibTrans" cxnId="{B29EC1B5-1D83-4B7B-B4AA-9EF60EEEB026}">
      <dgm:prSet/>
      <dgm:spPr/>
      <dgm:t>
        <a:bodyPr/>
        <a:lstStyle/>
        <a:p>
          <a:endParaRPr lang="en-US"/>
        </a:p>
      </dgm:t>
    </dgm:pt>
    <dgm:pt modelId="{65226869-2A6F-493D-B50A-11BFA5A40C78}">
      <dgm:prSet/>
      <dgm:spPr/>
      <dgm:t>
        <a:bodyPr/>
        <a:lstStyle/>
        <a:p>
          <a:r>
            <a:rPr lang="da-DK" dirty="0"/>
            <a:t>Forventede effekt af forklarende variable</a:t>
          </a:r>
          <a:endParaRPr lang="en-US" dirty="0"/>
        </a:p>
      </dgm:t>
    </dgm:pt>
    <dgm:pt modelId="{C270EA1A-5687-4FF1-BFF6-2E113BCE85EB}" type="parTrans" cxnId="{9331FF86-B3A5-4D9D-85E3-0222B592BE26}">
      <dgm:prSet/>
      <dgm:spPr/>
      <dgm:t>
        <a:bodyPr/>
        <a:lstStyle/>
        <a:p>
          <a:endParaRPr lang="en-US"/>
        </a:p>
      </dgm:t>
    </dgm:pt>
    <dgm:pt modelId="{BCD4BBAB-7E0B-49B5-AAB5-D3128CD09515}" type="sibTrans" cxnId="{9331FF86-B3A5-4D9D-85E3-0222B592BE26}">
      <dgm:prSet/>
      <dgm:spPr/>
      <dgm:t>
        <a:bodyPr/>
        <a:lstStyle/>
        <a:p>
          <a:endParaRPr lang="en-US"/>
        </a:p>
      </dgm:t>
    </dgm:pt>
    <dgm:pt modelId="{1360630C-CF10-44AB-B93D-95B794E6EB71}">
      <dgm:prSet/>
      <dgm:spPr/>
      <dgm:t>
        <a:bodyPr/>
        <a:lstStyle/>
        <a:p>
          <a:r>
            <a:rPr lang="da-DK"/>
            <a:t>Klassificeringsmodel</a:t>
          </a:r>
          <a:endParaRPr lang="en-US"/>
        </a:p>
      </dgm:t>
    </dgm:pt>
    <dgm:pt modelId="{E4E582BF-4403-4948-B086-6789F8485012}" type="parTrans" cxnId="{E0385756-15AC-4B1F-8886-2CE676E67BBB}">
      <dgm:prSet/>
      <dgm:spPr/>
      <dgm:t>
        <a:bodyPr/>
        <a:lstStyle/>
        <a:p>
          <a:endParaRPr lang="en-US"/>
        </a:p>
      </dgm:t>
    </dgm:pt>
    <dgm:pt modelId="{3A27BC3E-1147-4F52-991C-16B4C953969F}" type="sibTrans" cxnId="{E0385756-15AC-4B1F-8886-2CE676E67BBB}">
      <dgm:prSet/>
      <dgm:spPr/>
      <dgm:t>
        <a:bodyPr/>
        <a:lstStyle/>
        <a:p>
          <a:endParaRPr lang="en-US"/>
        </a:p>
      </dgm:t>
    </dgm:pt>
    <dgm:pt modelId="{08BD07E4-455A-42EE-830B-55885C34B9F6}">
      <dgm:prSet/>
      <dgm:spPr/>
      <dgm:t>
        <a:bodyPr/>
        <a:lstStyle/>
        <a:p>
          <a:r>
            <a:rPr lang="da-DK" dirty="0"/>
            <a:t>Resultat af </a:t>
          </a:r>
          <a:r>
            <a:rPr lang="da-DK" dirty="0" err="1"/>
            <a:t>xG</a:t>
          </a:r>
          <a:r>
            <a:rPr lang="da-DK" dirty="0"/>
            <a:t>-model</a:t>
          </a:r>
          <a:endParaRPr lang="en-US" dirty="0"/>
        </a:p>
      </dgm:t>
    </dgm:pt>
    <dgm:pt modelId="{C97B6F58-A909-4B29-A7B8-EA1D1BAD00B7}" type="parTrans" cxnId="{DD35B2FA-6547-476E-895D-C14D5DC35C90}">
      <dgm:prSet/>
      <dgm:spPr/>
      <dgm:t>
        <a:bodyPr/>
        <a:lstStyle/>
        <a:p>
          <a:endParaRPr lang="en-US"/>
        </a:p>
      </dgm:t>
    </dgm:pt>
    <dgm:pt modelId="{A3C43CF4-E471-438F-BBBE-8C096FD4C31A}" type="sibTrans" cxnId="{DD35B2FA-6547-476E-895D-C14D5DC35C90}">
      <dgm:prSet/>
      <dgm:spPr/>
      <dgm:t>
        <a:bodyPr/>
        <a:lstStyle/>
        <a:p>
          <a:endParaRPr lang="en-US"/>
        </a:p>
      </dgm:t>
    </dgm:pt>
    <dgm:pt modelId="{F344BAAA-BDF4-408E-A6ED-D3BC941003C7}">
      <dgm:prSet/>
      <dgm:spPr/>
      <dgm:t>
        <a:bodyPr/>
        <a:lstStyle/>
        <a:p>
          <a:r>
            <a:rPr lang="da-DK" dirty="0" err="1"/>
            <a:t>xG</a:t>
          </a:r>
          <a:r>
            <a:rPr lang="da-DK" dirty="0"/>
            <a:t>-model på indeværende sæson</a:t>
          </a:r>
          <a:endParaRPr lang="en-US" dirty="0"/>
        </a:p>
      </dgm:t>
    </dgm:pt>
    <dgm:pt modelId="{94B33ED8-63A6-4764-8DB0-DA6D2F56B91F}" type="parTrans" cxnId="{F22CECB0-13E9-4ADF-8829-2C211BBC9943}">
      <dgm:prSet/>
      <dgm:spPr/>
      <dgm:t>
        <a:bodyPr/>
        <a:lstStyle/>
        <a:p>
          <a:endParaRPr lang="en-US"/>
        </a:p>
      </dgm:t>
    </dgm:pt>
    <dgm:pt modelId="{7AC09B2A-3DEF-49DC-9D50-B40610BDA739}" type="sibTrans" cxnId="{F22CECB0-13E9-4ADF-8829-2C211BBC9943}">
      <dgm:prSet/>
      <dgm:spPr/>
      <dgm:t>
        <a:bodyPr/>
        <a:lstStyle/>
        <a:p>
          <a:endParaRPr lang="en-US"/>
        </a:p>
      </dgm:t>
    </dgm:pt>
    <dgm:pt modelId="{3E3C235A-3F18-1C4C-A5C6-8DF31EF86439}" type="pres">
      <dgm:prSet presAssocID="{55376FB5-B074-4F3B-AB00-9EB8658F57BD}" presName="Name0" presStyleCnt="0">
        <dgm:presLayoutVars>
          <dgm:dir/>
          <dgm:resizeHandles val="exact"/>
        </dgm:presLayoutVars>
      </dgm:prSet>
      <dgm:spPr/>
    </dgm:pt>
    <dgm:pt modelId="{E3E68EF8-07C8-5F42-837B-BCAAA38AADD4}" type="pres">
      <dgm:prSet presAssocID="{4D24BF18-FFBA-4730-A3CF-DE3AC5F696C1}" presName="node" presStyleLbl="node1" presStyleIdx="0" presStyleCnt="7">
        <dgm:presLayoutVars>
          <dgm:bulletEnabled val="1"/>
        </dgm:presLayoutVars>
      </dgm:prSet>
      <dgm:spPr/>
    </dgm:pt>
    <dgm:pt modelId="{849D6F47-9B23-E140-9A3C-587DA025C59C}" type="pres">
      <dgm:prSet presAssocID="{D3F8464D-0F85-4B0F-981C-C707BB73B156}" presName="sibTrans" presStyleLbl="sibTrans1D1" presStyleIdx="0" presStyleCnt="6"/>
      <dgm:spPr/>
    </dgm:pt>
    <dgm:pt modelId="{4E7B30C2-B01A-044B-BAB4-4AB2CD04B883}" type="pres">
      <dgm:prSet presAssocID="{D3F8464D-0F85-4B0F-981C-C707BB73B156}" presName="connectorText" presStyleLbl="sibTrans1D1" presStyleIdx="0" presStyleCnt="6"/>
      <dgm:spPr/>
    </dgm:pt>
    <dgm:pt modelId="{84C9BA4E-D7D0-5644-8F9B-7A80AF4EEE78}" type="pres">
      <dgm:prSet presAssocID="{C0A30F9C-587B-4C99-8315-D3BF9D590AF6}" presName="node" presStyleLbl="node1" presStyleIdx="1" presStyleCnt="7">
        <dgm:presLayoutVars>
          <dgm:bulletEnabled val="1"/>
        </dgm:presLayoutVars>
      </dgm:prSet>
      <dgm:spPr/>
    </dgm:pt>
    <dgm:pt modelId="{5231C3BF-9E8B-704E-986E-2712FC1327A9}" type="pres">
      <dgm:prSet presAssocID="{7F4000DF-AE13-4670-831D-C59EB5AF3D00}" presName="sibTrans" presStyleLbl="sibTrans1D1" presStyleIdx="1" presStyleCnt="6"/>
      <dgm:spPr/>
    </dgm:pt>
    <dgm:pt modelId="{A7E69099-C68D-8149-A8C6-11D5EE51C834}" type="pres">
      <dgm:prSet presAssocID="{7F4000DF-AE13-4670-831D-C59EB5AF3D00}" presName="connectorText" presStyleLbl="sibTrans1D1" presStyleIdx="1" presStyleCnt="6"/>
      <dgm:spPr/>
    </dgm:pt>
    <dgm:pt modelId="{1F2880B6-E504-C942-9D04-F8BDE1219F5B}" type="pres">
      <dgm:prSet presAssocID="{F18F1F6D-BDFB-4DFE-8439-DD486F3DAD66}" presName="node" presStyleLbl="node1" presStyleIdx="2" presStyleCnt="7">
        <dgm:presLayoutVars>
          <dgm:bulletEnabled val="1"/>
        </dgm:presLayoutVars>
      </dgm:prSet>
      <dgm:spPr/>
    </dgm:pt>
    <dgm:pt modelId="{0E3DADF9-0B95-6E40-A33C-EBA2632FFD06}" type="pres">
      <dgm:prSet presAssocID="{D840C8E5-7B65-4597-AFF9-86C6762CAAE4}" presName="sibTrans" presStyleLbl="sibTrans1D1" presStyleIdx="2" presStyleCnt="6"/>
      <dgm:spPr/>
    </dgm:pt>
    <dgm:pt modelId="{7EDD4853-967E-624C-9792-A5AE1BD2D47F}" type="pres">
      <dgm:prSet presAssocID="{D840C8E5-7B65-4597-AFF9-86C6762CAAE4}" presName="connectorText" presStyleLbl="sibTrans1D1" presStyleIdx="2" presStyleCnt="6"/>
      <dgm:spPr/>
    </dgm:pt>
    <dgm:pt modelId="{E01A3544-AEB0-A74D-B21C-CBD7DC9579BA}" type="pres">
      <dgm:prSet presAssocID="{65226869-2A6F-493D-B50A-11BFA5A40C78}" presName="node" presStyleLbl="node1" presStyleIdx="3" presStyleCnt="7">
        <dgm:presLayoutVars>
          <dgm:bulletEnabled val="1"/>
        </dgm:presLayoutVars>
      </dgm:prSet>
      <dgm:spPr/>
    </dgm:pt>
    <dgm:pt modelId="{CBD626AA-0C5F-544E-91A7-3030FCD2CFCB}" type="pres">
      <dgm:prSet presAssocID="{BCD4BBAB-7E0B-49B5-AAB5-D3128CD09515}" presName="sibTrans" presStyleLbl="sibTrans1D1" presStyleIdx="3" presStyleCnt="6"/>
      <dgm:spPr/>
    </dgm:pt>
    <dgm:pt modelId="{976E0EE0-3832-6541-B77D-AC38D7F7E22A}" type="pres">
      <dgm:prSet presAssocID="{BCD4BBAB-7E0B-49B5-AAB5-D3128CD09515}" presName="connectorText" presStyleLbl="sibTrans1D1" presStyleIdx="3" presStyleCnt="6"/>
      <dgm:spPr/>
    </dgm:pt>
    <dgm:pt modelId="{E4C6AB2A-1F5D-C844-86FD-5941B87BCD25}" type="pres">
      <dgm:prSet presAssocID="{1360630C-CF10-44AB-B93D-95B794E6EB71}" presName="node" presStyleLbl="node1" presStyleIdx="4" presStyleCnt="7">
        <dgm:presLayoutVars>
          <dgm:bulletEnabled val="1"/>
        </dgm:presLayoutVars>
      </dgm:prSet>
      <dgm:spPr/>
    </dgm:pt>
    <dgm:pt modelId="{E9B5629C-62CE-B143-937D-608391A60187}" type="pres">
      <dgm:prSet presAssocID="{3A27BC3E-1147-4F52-991C-16B4C953969F}" presName="sibTrans" presStyleLbl="sibTrans1D1" presStyleIdx="4" presStyleCnt="6"/>
      <dgm:spPr/>
    </dgm:pt>
    <dgm:pt modelId="{57392B99-3475-E242-A723-D32A8C60594A}" type="pres">
      <dgm:prSet presAssocID="{3A27BC3E-1147-4F52-991C-16B4C953969F}" presName="connectorText" presStyleLbl="sibTrans1D1" presStyleIdx="4" presStyleCnt="6"/>
      <dgm:spPr/>
    </dgm:pt>
    <dgm:pt modelId="{40155449-89FF-C243-A0E9-36670974F8C1}" type="pres">
      <dgm:prSet presAssocID="{08BD07E4-455A-42EE-830B-55885C34B9F6}" presName="node" presStyleLbl="node1" presStyleIdx="5" presStyleCnt="7">
        <dgm:presLayoutVars>
          <dgm:bulletEnabled val="1"/>
        </dgm:presLayoutVars>
      </dgm:prSet>
      <dgm:spPr/>
    </dgm:pt>
    <dgm:pt modelId="{4E74CAB7-F309-EF42-965C-2DE3C41B447D}" type="pres">
      <dgm:prSet presAssocID="{A3C43CF4-E471-438F-BBBE-8C096FD4C31A}" presName="sibTrans" presStyleLbl="sibTrans1D1" presStyleIdx="5" presStyleCnt="6"/>
      <dgm:spPr/>
    </dgm:pt>
    <dgm:pt modelId="{9F9348B3-0330-F441-8BB2-1C28F8431073}" type="pres">
      <dgm:prSet presAssocID="{A3C43CF4-E471-438F-BBBE-8C096FD4C31A}" presName="connectorText" presStyleLbl="sibTrans1D1" presStyleIdx="5" presStyleCnt="6"/>
      <dgm:spPr/>
    </dgm:pt>
    <dgm:pt modelId="{A63396DB-4F5C-4A4C-8DAE-A52A5D6FED4E}" type="pres">
      <dgm:prSet presAssocID="{F344BAAA-BDF4-408E-A6ED-D3BC941003C7}" presName="node" presStyleLbl="node1" presStyleIdx="6" presStyleCnt="7" custLinFactX="24075" custLinFactNeighborX="100000" custLinFactNeighborY="-4998">
        <dgm:presLayoutVars>
          <dgm:bulletEnabled val="1"/>
        </dgm:presLayoutVars>
      </dgm:prSet>
      <dgm:spPr/>
    </dgm:pt>
  </dgm:ptLst>
  <dgm:cxnLst>
    <dgm:cxn modelId="{19FABA03-7C12-E346-8DC4-5B81A6CC7FD5}" type="presOf" srcId="{BCD4BBAB-7E0B-49B5-AAB5-D3128CD09515}" destId="{976E0EE0-3832-6541-B77D-AC38D7F7E22A}" srcOrd="1" destOrd="0" presId="urn:microsoft.com/office/officeart/2016/7/layout/RepeatingBendingProcessNew"/>
    <dgm:cxn modelId="{62577C05-AF18-B443-A719-22CCF11D36DD}" type="presOf" srcId="{D3F8464D-0F85-4B0F-981C-C707BB73B156}" destId="{4E7B30C2-B01A-044B-BAB4-4AB2CD04B883}" srcOrd="1" destOrd="0" presId="urn:microsoft.com/office/officeart/2016/7/layout/RepeatingBendingProcessNew"/>
    <dgm:cxn modelId="{4529AD0E-A0E4-5148-BC80-53CFCFC37C23}" type="presOf" srcId="{7F4000DF-AE13-4670-831D-C59EB5AF3D00}" destId="{5231C3BF-9E8B-704E-986E-2712FC1327A9}" srcOrd="0" destOrd="0" presId="urn:microsoft.com/office/officeart/2016/7/layout/RepeatingBendingProcessNew"/>
    <dgm:cxn modelId="{6E6FBE1D-D117-FA43-BDEC-F7E7DBFA915D}" type="presOf" srcId="{C0A30F9C-587B-4C99-8315-D3BF9D590AF6}" destId="{84C9BA4E-D7D0-5644-8F9B-7A80AF4EEE78}" srcOrd="0" destOrd="0" presId="urn:microsoft.com/office/officeart/2016/7/layout/RepeatingBendingProcessNew"/>
    <dgm:cxn modelId="{AAB5681E-5DBF-3040-B857-7A2F7627021E}" type="presOf" srcId="{4D24BF18-FFBA-4730-A3CF-DE3AC5F696C1}" destId="{E3E68EF8-07C8-5F42-837B-BCAAA38AADD4}" srcOrd="0" destOrd="0" presId="urn:microsoft.com/office/officeart/2016/7/layout/RepeatingBendingProcessNew"/>
    <dgm:cxn modelId="{F23C063F-7B57-E849-8D96-3196F58222E3}" type="presOf" srcId="{A3C43CF4-E471-438F-BBBE-8C096FD4C31A}" destId="{4E74CAB7-F309-EF42-965C-2DE3C41B447D}" srcOrd="0" destOrd="0" presId="urn:microsoft.com/office/officeart/2016/7/layout/RepeatingBendingProcessNew"/>
    <dgm:cxn modelId="{E06DA542-882A-D64E-B9ED-27C9B68819AF}" type="presOf" srcId="{A3C43CF4-E471-438F-BBBE-8C096FD4C31A}" destId="{9F9348B3-0330-F441-8BB2-1C28F8431073}" srcOrd="1" destOrd="0" presId="urn:microsoft.com/office/officeart/2016/7/layout/RepeatingBendingProcessNew"/>
    <dgm:cxn modelId="{E3F5E653-5110-734B-A7D8-52872FFD8868}" type="presOf" srcId="{D3F8464D-0F85-4B0F-981C-C707BB73B156}" destId="{849D6F47-9B23-E140-9A3C-587DA025C59C}" srcOrd="0" destOrd="0" presId="urn:microsoft.com/office/officeart/2016/7/layout/RepeatingBendingProcessNew"/>
    <dgm:cxn modelId="{E0385756-15AC-4B1F-8886-2CE676E67BBB}" srcId="{55376FB5-B074-4F3B-AB00-9EB8658F57BD}" destId="{1360630C-CF10-44AB-B93D-95B794E6EB71}" srcOrd="4" destOrd="0" parTransId="{E4E582BF-4403-4948-B086-6789F8485012}" sibTransId="{3A27BC3E-1147-4F52-991C-16B4C953969F}"/>
    <dgm:cxn modelId="{E5CF555A-6464-4916-99FD-78FAB3D24848}" srcId="{55376FB5-B074-4F3B-AB00-9EB8658F57BD}" destId="{4D24BF18-FFBA-4730-A3CF-DE3AC5F696C1}" srcOrd="0" destOrd="0" parTransId="{F7479943-55FD-4E82-A34B-682B8120E0C9}" sibTransId="{D3F8464D-0F85-4B0F-981C-C707BB73B156}"/>
    <dgm:cxn modelId="{DD7D5363-3CB6-8F43-9EAE-F899FACFFE40}" type="presOf" srcId="{BCD4BBAB-7E0B-49B5-AAB5-D3128CD09515}" destId="{CBD626AA-0C5F-544E-91A7-3030FCD2CFCB}" srcOrd="0" destOrd="0" presId="urn:microsoft.com/office/officeart/2016/7/layout/RepeatingBendingProcessNew"/>
    <dgm:cxn modelId="{D539C26B-BDA3-9C42-B30D-2DE6DB3BFE56}" type="presOf" srcId="{F344BAAA-BDF4-408E-A6ED-D3BC941003C7}" destId="{A63396DB-4F5C-4A4C-8DAE-A52A5D6FED4E}" srcOrd="0" destOrd="0" presId="urn:microsoft.com/office/officeart/2016/7/layout/RepeatingBendingProcessNew"/>
    <dgm:cxn modelId="{032BFC7E-377F-8446-9F08-3D83E58F4050}" type="presOf" srcId="{08BD07E4-455A-42EE-830B-55885C34B9F6}" destId="{40155449-89FF-C243-A0E9-36670974F8C1}" srcOrd="0" destOrd="0" presId="urn:microsoft.com/office/officeart/2016/7/layout/RepeatingBendingProcessNew"/>
    <dgm:cxn modelId="{9331FF86-B3A5-4D9D-85E3-0222B592BE26}" srcId="{55376FB5-B074-4F3B-AB00-9EB8658F57BD}" destId="{65226869-2A6F-493D-B50A-11BFA5A40C78}" srcOrd="3" destOrd="0" parTransId="{C270EA1A-5687-4FF1-BFF6-2E113BCE85EB}" sibTransId="{BCD4BBAB-7E0B-49B5-AAB5-D3128CD09515}"/>
    <dgm:cxn modelId="{A0913E87-FA66-C749-BB14-403CA6F85A61}" type="presOf" srcId="{55376FB5-B074-4F3B-AB00-9EB8658F57BD}" destId="{3E3C235A-3F18-1C4C-A5C6-8DF31EF86439}" srcOrd="0" destOrd="0" presId="urn:microsoft.com/office/officeart/2016/7/layout/RepeatingBendingProcessNew"/>
    <dgm:cxn modelId="{943FA0A9-0E43-BF4C-A1CC-84B9408B20B5}" type="presOf" srcId="{F18F1F6D-BDFB-4DFE-8439-DD486F3DAD66}" destId="{1F2880B6-E504-C942-9D04-F8BDE1219F5B}" srcOrd="0" destOrd="0" presId="urn:microsoft.com/office/officeart/2016/7/layout/RepeatingBendingProcessNew"/>
    <dgm:cxn modelId="{F22CECB0-13E9-4ADF-8829-2C211BBC9943}" srcId="{55376FB5-B074-4F3B-AB00-9EB8658F57BD}" destId="{F344BAAA-BDF4-408E-A6ED-D3BC941003C7}" srcOrd="6" destOrd="0" parTransId="{94B33ED8-63A6-4764-8DB0-DA6D2F56B91F}" sibTransId="{7AC09B2A-3DEF-49DC-9D50-B40610BDA739}"/>
    <dgm:cxn modelId="{B29EC1B5-1D83-4B7B-B4AA-9EF60EEEB026}" srcId="{55376FB5-B074-4F3B-AB00-9EB8658F57BD}" destId="{F18F1F6D-BDFB-4DFE-8439-DD486F3DAD66}" srcOrd="2" destOrd="0" parTransId="{BB829E29-77BA-4AFE-8C06-8DBE125D0F32}" sibTransId="{D840C8E5-7B65-4597-AFF9-86C6762CAAE4}"/>
    <dgm:cxn modelId="{63B6EAB6-04E6-4507-88D1-555532B6B3CB}" srcId="{55376FB5-B074-4F3B-AB00-9EB8658F57BD}" destId="{C0A30F9C-587B-4C99-8315-D3BF9D590AF6}" srcOrd="1" destOrd="0" parTransId="{0C33BBE2-3BD5-4872-A31D-0996C4A1A01D}" sibTransId="{7F4000DF-AE13-4670-831D-C59EB5AF3D00}"/>
    <dgm:cxn modelId="{63FE38BC-D9C2-C24A-97AE-E932DB77C893}" type="presOf" srcId="{65226869-2A6F-493D-B50A-11BFA5A40C78}" destId="{E01A3544-AEB0-A74D-B21C-CBD7DC9579BA}" srcOrd="0" destOrd="0" presId="urn:microsoft.com/office/officeart/2016/7/layout/RepeatingBendingProcessNew"/>
    <dgm:cxn modelId="{BFD22DD6-C984-3748-B0BD-3DB7BBEDADA2}" type="presOf" srcId="{D840C8E5-7B65-4597-AFF9-86C6762CAAE4}" destId="{0E3DADF9-0B95-6E40-A33C-EBA2632FFD06}" srcOrd="0" destOrd="0" presId="urn:microsoft.com/office/officeart/2016/7/layout/RepeatingBendingProcessNew"/>
    <dgm:cxn modelId="{F82B8CD8-A164-D943-9E95-78CDC14E50F5}" type="presOf" srcId="{3A27BC3E-1147-4F52-991C-16B4C953969F}" destId="{57392B99-3475-E242-A723-D32A8C60594A}" srcOrd="1" destOrd="0" presId="urn:microsoft.com/office/officeart/2016/7/layout/RepeatingBendingProcessNew"/>
    <dgm:cxn modelId="{D7C312E2-9A69-9049-9995-9285183B744F}" type="presOf" srcId="{1360630C-CF10-44AB-B93D-95B794E6EB71}" destId="{E4C6AB2A-1F5D-C844-86FD-5941B87BCD25}" srcOrd="0" destOrd="0" presId="urn:microsoft.com/office/officeart/2016/7/layout/RepeatingBendingProcessNew"/>
    <dgm:cxn modelId="{553CDBEA-E899-9748-B67D-E16182F69B2A}" type="presOf" srcId="{3A27BC3E-1147-4F52-991C-16B4C953969F}" destId="{E9B5629C-62CE-B143-937D-608391A60187}" srcOrd="0" destOrd="0" presId="urn:microsoft.com/office/officeart/2016/7/layout/RepeatingBendingProcessNew"/>
    <dgm:cxn modelId="{9A6EC7ED-F5AA-0145-AB68-FDA44A58A2AA}" type="presOf" srcId="{7F4000DF-AE13-4670-831D-C59EB5AF3D00}" destId="{A7E69099-C68D-8149-A8C6-11D5EE51C834}" srcOrd="1" destOrd="0" presId="urn:microsoft.com/office/officeart/2016/7/layout/RepeatingBendingProcessNew"/>
    <dgm:cxn modelId="{8D6916F1-1234-254C-8143-36E6B918A08E}" type="presOf" srcId="{D840C8E5-7B65-4597-AFF9-86C6762CAAE4}" destId="{7EDD4853-967E-624C-9792-A5AE1BD2D47F}" srcOrd="1" destOrd="0" presId="urn:microsoft.com/office/officeart/2016/7/layout/RepeatingBendingProcessNew"/>
    <dgm:cxn modelId="{DD35B2FA-6547-476E-895D-C14D5DC35C90}" srcId="{55376FB5-B074-4F3B-AB00-9EB8658F57BD}" destId="{08BD07E4-455A-42EE-830B-55885C34B9F6}" srcOrd="5" destOrd="0" parTransId="{C97B6F58-A909-4B29-A7B8-EA1D1BAD00B7}" sibTransId="{A3C43CF4-E471-438F-BBBE-8C096FD4C31A}"/>
    <dgm:cxn modelId="{BEC941A6-E7EA-EA40-BC1F-F82D7D40F5E0}" type="presParOf" srcId="{3E3C235A-3F18-1C4C-A5C6-8DF31EF86439}" destId="{E3E68EF8-07C8-5F42-837B-BCAAA38AADD4}" srcOrd="0" destOrd="0" presId="urn:microsoft.com/office/officeart/2016/7/layout/RepeatingBendingProcessNew"/>
    <dgm:cxn modelId="{0AE46B9B-D5A3-1C44-8D37-B48964CCED3E}" type="presParOf" srcId="{3E3C235A-3F18-1C4C-A5C6-8DF31EF86439}" destId="{849D6F47-9B23-E140-9A3C-587DA025C59C}" srcOrd="1" destOrd="0" presId="urn:microsoft.com/office/officeart/2016/7/layout/RepeatingBendingProcessNew"/>
    <dgm:cxn modelId="{E2BB2F4C-D173-E34E-B1F0-0FEFC3090646}" type="presParOf" srcId="{849D6F47-9B23-E140-9A3C-587DA025C59C}" destId="{4E7B30C2-B01A-044B-BAB4-4AB2CD04B883}" srcOrd="0" destOrd="0" presId="urn:microsoft.com/office/officeart/2016/7/layout/RepeatingBendingProcessNew"/>
    <dgm:cxn modelId="{AFD2F4D8-D376-4041-8CEB-304846E31AB9}" type="presParOf" srcId="{3E3C235A-3F18-1C4C-A5C6-8DF31EF86439}" destId="{84C9BA4E-D7D0-5644-8F9B-7A80AF4EEE78}" srcOrd="2" destOrd="0" presId="urn:microsoft.com/office/officeart/2016/7/layout/RepeatingBendingProcessNew"/>
    <dgm:cxn modelId="{0169FB62-C331-B748-B222-D892B2C0FA58}" type="presParOf" srcId="{3E3C235A-3F18-1C4C-A5C6-8DF31EF86439}" destId="{5231C3BF-9E8B-704E-986E-2712FC1327A9}" srcOrd="3" destOrd="0" presId="urn:microsoft.com/office/officeart/2016/7/layout/RepeatingBendingProcessNew"/>
    <dgm:cxn modelId="{8E0BEF09-EF3C-2641-853D-EFF784DECCF6}" type="presParOf" srcId="{5231C3BF-9E8B-704E-986E-2712FC1327A9}" destId="{A7E69099-C68D-8149-A8C6-11D5EE51C834}" srcOrd="0" destOrd="0" presId="urn:microsoft.com/office/officeart/2016/7/layout/RepeatingBendingProcessNew"/>
    <dgm:cxn modelId="{BFB2BE1B-915B-D441-88AC-D562A44A4417}" type="presParOf" srcId="{3E3C235A-3F18-1C4C-A5C6-8DF31EF86439}" destId="{1F2880B6-E504-C942-9D04-F8BDE1219F5B}" srcOrd="4" destOrd="0" presId="urn:microsoft.com/office/officeart/2016/7/layout/RepeatingBendingProcessNew"/>
    <dgm:cxn modelId="{E5145101-2768-3A4D-8287-0CF43D5B7553}" type="presParOf" srcId="{3E3C235A-3F18-1C4C-A5C6-8DF31EF86439}" destId="{0E3DADF9-0B95-6E40-A33C-EBA2632FFD06}" srcOrd="5" destOrd="0" presId="urn:microsoft.com/office/officeart/2016/7/layout/RepeatingBendingProcessNew"/>
    <dgm:cxn modelId="{8877D2CE-10E7-9C40-97B3-7CDD6C6BA00F}" type="presParOf" srcId="{0E3DADF9-0B95-6E40-A33C-EBA2632FFD06}" destId="{7EDD4853-967E-624C-9792-A5AE1BD2D47F}" srcOrd="0" destOrd="0" presId="urn:microsoft.com/office/officeart/2016/7/layout/RepeatingBendingProcessNew"/>
    <dgm:cxn modelId="{96D6809B-3A98-9244-9915-DCF8239C8853}" type="presParOf" srcId="{3E3C235A-3F18-1C4C-A5C6-8DF31EF86439}" destId="{E01A3544-AEB0-A74D-B21C-CBD7DC9579BA}" srcOrd="6" destOrd="0" presId="urn:microsoft.com/office/officeart/2016/7/layout/RepeatingBendingProcessNew"/>
    <dgm:cxn modelId="{60C85699-06CB-724A-AB4E-9F1ED02367C2}" type="presParOf" srcId="{3E3C235A-3F18-1C4C-A5C6-8DF31EF86439}" destId="{CBD626AA-0C5F-544E-91A7-3030FCD2CFCB}" srcOrd="7" destOrd="0" presId="urn:microsoft.com/office/officeart/2016/7/layout/RepeatingBendingProcessNew"/>
    <dgm:cxn modelId="{F0B05D96-32F0-5E47-BCE3-F3E0EF2630A0}" type="presParOf" srcId="{CBD626AA-0C5F-544E-91A7-3030FCD2CFCB}" destId="{976E0EE0-3832-6541-B77D-AC38D7F7E22A}" srcOrd="0" destOrd="0" presId="urn:microsoft.com/office/officeart/2016/7/layout/RepeatingBendingProcessNew"/>
    <dgm:cxn modelId="{0E911099-200E-204B-A812-7A3CB37D78E2}" type="presParOf" srcId="{3E3C235A-3F18-1C4C-A5C6-8DF31EF86439}" destId="{E4C6AB2A-1F5D-C844-86FD-5941B87BCD25}" srcOrd="8" destOrd="0" presId="urn:microsoft.com/office/officeart/2016/7/layout/RepeatingBendingProcessNew"/>
    <dgm:cxn modelId="{BB357662-6EFA-C249-A0F0-0884197D4F8B}" type="presParOf" srcId="{3E3C235A-3F18-1C4C-A5C6-8DF31EF86439}" destId="{E9B5629C-62CE-B143-937D-608391A60187}" srcOrd="9" destOrd="0" presId="urn:microsoft.com/office/officeart/2016/7/layout/RepeatingBendingProcessNew"/>
    <dgm:cxn modelId="{E3C183BC-DC5F-FB4F-815D-99390C2E7726}" type="presParOf" srcId="{E9B5629C-62CE-B143-937D-608391A60187}" destId="{57392B99-3475-E242-A723-D32A8C60594A}" srcOrd="0" destOrd="0" presId="urn:microsoft.com/office/officeart/2016/7/layout/RepeatingBendingProcessNew"/>
    <dgm:cxn modelId="{2E4F8BDC-34F8-544B-B69F-8EFBBEAFF070}" type="presParOf" srcId="{3E3C235A-3F18-1C4C-A5C6-8DF31EF86439}" destId="{40155449-89FF-C243-A0E9-36670974F8C1}" srcOrd="10" destOrd="0" presId="urn:microsoft.com/office/officeart/2016/7/layout/RepeatingBendingProcessNew"/>
    <dgm:cxn modelId="{6474D528-96EF-3F49-8976-45428091177F}" type="presParOf" srcId="{3E3C235A-3F18-1C4C-A5C6-8DF31EF86439}" destId="{4E74CAB7-F309-EF42-965C-2DE3C41B447D}" srcOrd="11" destOrd="0" presId="urn:microsoft.com/office/officeart/2016/7/layout/RepeatingBendingProcessNew"/>
    <dgm:cxn modelId="{DF7A7AEF-6186-DA4F-8510-140FF150DA40}" type="presParOf" srcId="{4E74CAB7-F309-EF42-965C-2DE3C41B447D}" destId="{9F9348B3-0330-F441-8BB2-1C28F8431073}" srcOrd="0" destOrd="0" presId="urn:microsoft.com/office/officeart/2016/7/layout/RepeatingBendingProcessNew"/>
    <dgm:cxn modelId="{54B2DA48-5A52-F64E-8601-72DF38D81131}" type="presParOf" srcId="{3E3C235A-3F18-1C4C-A5C6-8DF31EF86439}" destId="{A63396DB-4F5C-4A4C-8DAE-A52A5D6FED4E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1D531B-C1FE-41F9-90FB-A87508640FB2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70EA8-9B4E-48A4-BB8B-92F2E260A567}">
      <dgm:prSet custT="1"/>
      <dgm:spPr/>
      <dgm:t>
        <a:bodyPr/>
        <a:lstStyle/>
        <a:p>
          <a:r>
            <a:rPr lang="da-DK" sz="1200" dirty="0"/>
            <a:t>Superliga 2022/23 &amp; 2023/24</a:t>
          </a:r>
        </a:p>
      </dgm:t>
    </dgm:pt>
    <dgm:pt modelId="{C50B15EB-8AAE-4049-B615-A18B52FAF377}" type="parTrans" cxnId="{96A187ED-A7A1-456D-A5CA-D348E18D71B8}">
      <dgm:prSet/>
      <dgm:spPr/>
      <dgm:t>
        <a:bodyPr/>
        <a:lstStyle/>
        <a:p>
          <a:endParaRPr lang="en-US"/>
        </a:p>
      </dgm:t>
    </dgm:pt>
    <dgm:pt modelId="{D5918F40-7B52-419F-83A4-A2E0C1CE6622}" type="sibTrans" cxnId="{96A187ED-A7A1-456D-A5CA-D348E18D71B8}">
      <dgm:prSet/>
      <dgm:spPr/>
      <dgm:t>
        <a:bodyPr/>
        <a:lstStyle/>
        <a:p>
          <a:endParaRPr lang="en-US"/>
        </a:p>
      </dgm:t>
    </dgm:pt>
    <dgm:pt modelId="{FEF3A13B-1DEF-48B2-A895-F95EA2A4356B}">
      <dgm:prSet custT="1"/>
      <dgm:spPr/>
      <dgm:t>
        <a:bodyPr/>
        <a:lstStyle/>
        <a:p>
          <a:r>
            <a:rPr lang="da-DK" sz="1200" dirty="0"/>
            <a:t>Aggregere, formatere &amp; renser data</a:t>
          </a:r>
        </a:p>
        <a:p>
          <a:endParaRPr lang="da-DK" sz="1200" dirty="0"/>
        </a:p>
        <a:p>
          <a:r>
            <a:rPr lang="da-DK" sz="1200" dirty="0"/>
            <a:t>Omregner koordinater, omregner længde til meter &amp; beregner afstand &amp; vinkel</a:t>
          </a:r>
          <a:endParaRPr lang="en-US" sz="1200" dirty="0"/>
        </a:p>
      </dgm:t>
    </dgm:pt>
    <dgm:pt modelId="{6C212A83-11D2-4B58-B2F7-B372D0630EA9}" type="parTrans" cxnId="{E7D1B03C-C412-4148-8AAD-15AC02C11FD3}">
      <dgm:prSet/>
      <dgm:spPr/>
      <dgm:t>
        <a:bodyPr/>
        <a:lstStyle/>
        <a:p>
          <a:endParaRPr lang="en-US"/>
        </a:p>
      </dgm:t>
    </dgm:pt>
    <dgm:pt modelId="{B758D83B-8744-4406-8295-9CFF250A67C5}" type="sibTrans" cxnId="{E7D1B03C-C412-4148-8AAD-15AC02C11FD3}">
      <dgm:prSet/>
      <dgm:spPr/>
      <dgm:t>
        <a:bodyPr/>
        <a:lstStyle/>
        <a:p>
          <a:endParaRPr lang="en-US"/>
        </a:p>
      </dgm:t>
    </dgm:pt>
    <dgm:pt modelId="{B2E94E76-4E0A-4162-B556-D6A881CC8B71}">
      <dgm:prSet custT="1"/>
      <dgm:spPr/>
      <dgm:t>
        <a:bodyPr/>
        <a:lstStyle/>
        <a:p>
          <a:r>
            <a:rPr lang="da-DK" sz="1200" dirty="0"/>
            <a:t>Visualisering af forklarende variable</a:t>
          </a:r>
          <a:endParaRPr lang="en-US" sz="1200" dirty="0"/>
        </a:p>
      </dgm:t>
    </dgm:pt>
    <dgm:pt modelId="{D206678F-6A21-490F-9E60-DCBEF18C2B22}" type="parTrans" cxnId="{FC830D6B-A544-416C-B871-0E9DFA854610}">
      <dgm:prSet/>
      <dgm:spPr/>
      <dgm:t>
        <a:bodyPr/>
        <a:lstStyle/>
        <a:p>
          <a:endParaRPr lang="en-US"/>
        </a:p>
      </dgm:t>
    </dgm:pt>
    <dgm:pt modelId="{FD70097D-3831-4F37-A1F6-6740413EDA1B}" type="sibTrans" cxnId="{FC830D6B-A544-416C-B871-0E9DFA854610}">
      <dgm:prSet/>
      <dgm:spPr/>
      <dgm:t>
        <a:bodyPr/>
        <a:lstStyle/>
        <a:p>
          <a:endParaRPr lang="en-US"/>
        </a:p>
      </dgm:t>
    </dgm:pt>
    <dgm:pt modelId="{D3391634-A4E4-8541-88BC-2A78A95E3C19}">
      <dgm:prSet custT="1"/>
      <dgm:spPr/>
      <dgm:t>
        <a:bodyPr/>
        <a:lstStyle/>
        <a:p>
          <a:r>
            <a:rPr lang="da-DK" sz="1200" dirty="0"/>
            <a:t>GLM til signifikansmåling</a:t>
          </a:r>
        </a:p>
        <a:p>
          <a:endParaRPr lang="da-DK" sz="1200" dirty="0"/>
        </a:p>
        <a:p>
          <a:r>
            <a:rPr lang="da-DK" sz="1200" dirty="0"/>
            <a:t>Klassificeringsmodeller på </a:t>
          </a:r>
          <a:r>
            <a:rPr lang="da-DK" sz="1200" dirty="0" err="1"/>
            <a:t>xG</a:t>
          </a:r>
          <a:endParaRPr lang="da-DK" sz="1200" dirty="0"/>
        </a:p>
        <a:p>
          <a:endParaRPr lang="da-DK" sz="1200" dirty="0"/>
        </a:p>
        <a:p>
          <a:r>
            <a:rPr lang="da-DK" sz="1200" dirty="0"/>
            <a:t>Diagnosticering og sammenligning</a:t>
          </a:r>
        </a:p>
      </dgm:t>
    </dgm:pt>
    <dgm:pt modelId="{706F5BAE-A212-D541-A838-B937B7DD411F}" type="parTrans" cxnId="{E3A017D2-E2B2-6D4C-892D-7713EAEB728F}">
      <dgm:prSet/>
      <dgm:spPr/>
      <dgm:t>
        <a:bodyPr/>
        <a:lstStyle/>
        <a:p>
          <a:endParaRPr lang="da-DK"/>
        </a:p>
      </dgm:t>
    </dgm:pt>
    <dgm:pt modelId="{DA1951D4-BE9B-EE47-9403-0DF89F45469C}" type="sibTrans" cxnId="{E3A017D2-E2B2-6D4C-892D-7713EAEB728F}">
      <dgm:prSet/>
      <dgm:spPr/>
      <dgm:t>
        <a:bodyPr/>
        <a:lstStyle/>
        <a:p>
          <a:endParaRPr lang="da-DK"/>
        </a:p>
      </dgm:t>
    </dgm:pt>
    <dgm:pt modelId="{09176731-2F3C-214B-B345-05EC24A61CE7}" type="pres">
      <dgm:prSet presAssocID="{1F1D531B-C1FE-41F9-90FB-A87508640FB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29B0D2-9229-1041-BFFB-717938E0001C}" type="pres">
      <dgm:prSet presAssocID="{14B70EA8-9B4E-48A4-BB8B-92F2E260A567}" presName="hierRoot1" presStyleCnt="0"/>
      <dgm:spPr/>
    </dgm:pt>
    <dgm:pt modelId="{04DAE921-6D22-9347-AFF4-FF114579B952}" type="pres">
      <dgm:prSet presAssocID="{14B70EA8-9B4E-48A4-BB8B-92F2E260A567}" presName="composite" presStyleCnt="0"/>
      <dgm:spPr/>
    </dgm:pt>
    <dgm:pt modelId="{F87F485A-119B-E346-A2FA-89957CC18AFE}" type="pres">
      <dgm:prSet presAssocID="{14B70EA8-9B4E-48A4-BB8B-92F2E260A567}" presName="background" presStyleLbl="node0" presStyleIdx="0" presStyleCnt="4"/>
      <dgm:spPr/>
    </dgm:pt>
    <dgm:pt modelId="{BF19EF9E-B585-8440-B608-C086FA760B24}" type="pres">
      <dgm:prSet presAssocID="{14B70EA8-9B4E-48A4-BB8B-92F2E260A567}" presName="text" presStyleLbl="fgAcc0" presStyleIdx="0" presStyleCnt="4">
        <dgm:presLayoutVars>
          <dgm:chPref val="3"/>
        </dgm:presLayoutVars>
      </dgm:prSet>
      <dgm:spPr/>
    </dgm:pt>
    <dgm:pt modelId="{A5C20CE7-2FEF-2E48-B93C-E53BEA798ABB}" type="pres">
      <dgm:prSet presAssocID="{14B70EA8-9B4E-48A4-BB8B-92F2E260A567}" presName="hierChild2" presStyleCnt="0"/>
      <dgm:spPr/>
    </dgm:pt>
    <dgm:pt modelId="{18687D8F-72BB-C349-B076-7947B505DEEF}" type="pres">
      <dgm:prSet presAssocID="{FEF3A13B-1DEF-48B2-A895-F95EA2A4356B}" presName="hierRoot1" presStyleCnt="0"/>
      <dgm:spPr/>
    </dgm:pt>
    <dgm:pt modelId="{82F28570-7DB2-5B40-8B96-9E60A859AA21}" type="pres">
      <dgm:prSet presAssocID="{FEF3A13B-1DEF-48B2-A895-F95EA2A4356B}" presName="composite" presStyleCnt="0"/>
      <dgm:spPr/>
    </dgm:pt>
    <dgm:pt modelId="{83967286-215C-7048-ADC3-8ACFD9754890}" type="pres">
      <dgm:prSet presAssocID="{FEF3A13B-1DEF-48B2-A895-F95EA2A4356B}" presName="background" presStyleLbl="node0" presStyleIdx="1" presStyleCnt="4"/>
      <dgm:spPr/>
    </dgm:pt>
    <dgm:pt modelId="{F896FFA8-510E-7642-9B79-1434F99B7970}" type="pres">
      <dgm:prSet presAssocID="{FEF3A13B-1DEF-48B2-A895-F95EA2A4356B}" presName="text" presStyleLbl="fgAcc0" presStyleIdx="1" presStyleCnt="4">
        <dgm:presLayoutVars>
          <dgm:chPref val="3"/>
        </dgm:presLayoutVars>
      </dgm:prSet>
      <dgm:spPr/>
    </dgm:pt>
    <dgm:pt modelId="{9B5B1C51-25A0-C44D-9A8F-19F266A13011}" type="pres">
      <dgm:prSet presAssocID="{FEF3A13B-1DEF-48B2-A895-F95EA2A4356B}" presName="hierChild2" presStyleCnt="0"/>
      <dgm:spPr/>
    </dgm:pt>
    <dgm:pt modelId="{59EE8A2B-DE2B-BF4F-93C2-3716DFB5D48A}" type="pres">
      <dgm:prSet presAssocID="{B2E94E76-4E0A-4162-B556-D6A881CC8B71}" presName="hierRoot1" presStyleCnt="0"/>
      <dgm:spPr/>
    </dgm:pt>
    <dgm:pt modelId="{A5E6B9AF-AE78-1548-915A-C9F38705BFE6}" type="pres">
      <dgm:prSet presAssocID="{B2E94E76-4E0A-4162-B556-D6A881CC8B71}" presName="composite" presStyleCnt="0"/>
      <dgm:spPr/>
    </dgm:pt>
    <dgm:pt modelId="{F0647356-29B1-C144-8B6A-5976FA3973F9}" type="pres">
      <dgm:prSet presAssocID="{B2E94E76-4E0A-4162-B556-D6A881CC8B71}" presName="background" presStyleLbl="node0" presStyleIdx="2" presStyleCnt="4"/>
      <dgm:spPr/>
    </dgm:pt>
    <dgm:pt modelId="{0D83236F-733F-D844-ADD5-C74F3EFDEBE3}" type="pres">
      <dgm:prSet presAssocID="{B2E94E76-4E0A-4162-B556-D6A881CC8B71}" presName="text" presStyleLbl="fgAcc0" presStyleIdx="2" presStyleCnt="4">
        <dgm:presLayoutVars>
          <dgm:chPref val="3"/>
        </dgm:presLayoutVars>
      </dgm:prSet>
      <dgm:spPr/>
    </dgm:pt>
    <dgm:pt modelId="{63AB60D8-057C-B24F-AAE5-76C796F6247D}" type="pres">
      <dgm:prSet presAssocID="{B2E94E76-4E0A-4162-B556-D6A881CC8B71}" presName="hierChild2" presStyleCnt="0"/>
      <dgm:spPr/>
    </dgm:pt>
    <dgm:pt modelId="{5162AD62-F027-B149-9F14-7E063D553B28}" type="pres">
      <dgm:prSet presAssocID="{D3391634-A4E4-8541-88BC-2A78A95E3C19}" presName="hierRoot1" presStyleCnt="0"/>
      <dgm:spPr/>
    </dgm:pt>
    <dgm:pt modelId="{51966A39-2AAA-CF4C-B606-8A823A86B200}" type="pres">
      <dgm:prSet presAssocID="{D3391634-A4E4-8541-88BC-2A78A95E3C19}" presName="composite" presStyleCnt="0"/>
      <dgm:spPr/>
    </dgm:pt>
    <dgm:pt modelId="{F15AAD44-D571-6D41-8F10-1B30BD6090FB}" type="pres">
      <dgm:prSet presAssocID="{D3391634-A4E4-8541-88BC-2A78A95E3C19}" presName="background" presStyleLbl="node0" presStyleIdx="3" presStyleCnt="4"/>
      <dgm:spPr/>
    </dgm:pt>
    <dgm:pt modelId="{70944A2C-6322-8C49-AB01-0274019A2731}" type="pres">
      <dgm:prSet presAssocID="{D3391634-A4E4-8541-88BC-2A78A95E3C19}" presName="text" presStyleLbl="fgAcc0" presStyleIdx="3" presStyleCnt="4">
        <dgm:presLayoutVars>
          <dgm:chPref val="3"/>
        </dgm:presLayoutVars>
      </dgm:prSet>
      <dgm:spPr/>
    </dgm:pt>
    <dgm:pt modelId="{A7361EDF-3EDC-EF44-A4F6-762CCCB4A920}" type="pres">
      <dgm:prSet presAssocID="{D3391634-A4E4-8541-88BC-2A78A95E3C19}" presName="hierChild2" presStyleCnt="0"/>
      <dgm:spPr/>
    </dgm:pt>
  </dgm:ptLst>
  <dgm:cxnLst>
    <dgm:cxn modelId="{13DC4725-CF7F-054D-AB2E-8E5986CE135D}" type="presOf" srcId="{B2E94E76-4E0A-4162-B556-D6A881CC8B71}" destId="{0D83236F-733F-D844-ADD5-C74F3EFDEBE3}" srcOrd="0" destOrd="0" presId="urn:microsoft.com/office/officeart/2005/8/layout/hierarchy1"/>
    <dgm:cxn modelId="{E7D1B03C-C412-4148-8AAD-15AC02C11FD3}" srcId="{1F1D531B-C1FE-41F9-90FB-A87508640FB2}" destId="{FEF3A13B-1DEF-48B2-A895-F95EA2A4356B}" srcOrd="1" destOrd="0" parTransId="{6C212A83-11D2-4B58-B2F7-B372D0630EA9}" sibTransId="{B758D83B-8744-4406-8295-9CFF250A67C5}"/>
    <dgm:cxn modelId="{B005B95B-B7E4-7F4A-9E67-5F1802133C42}" type="presOf" srcId="{D3391634-A4E4-8541-88BC-2A78A95E3C19}" destId="{70944A2C-6322-8C49-AB01-0274019A2731}" srcOrd="0" destOrd="0" presId="urn:microsoft.com/office/officeart/2005/8/layout/hierarchy1"/>
    <dgm:cxn modelId="{C5DE7D61-CB1F-E341-A038-213E9EC47E45}" type="presOf" srcId="{FEF3A13B-1DEF-48B2-A895-F95EA2A4356B}" destId="{F896FFA8-510E-7642-9B79-1434F99B7970}" srcOrd="0" destOrd="0" presId="urn:microsoft.com/office/officeart/2005/8/layout/hierarchy1"/>
    <dgm:cxn modelId="{FC830D6B-A544-416C-B871-0E9DFA854610}" srcId="{1F1D531B-C1FE-41F9-90FB-A87508640FB2}" destId="{B2E94E76-4E0A-4162-B556-D6A881CC8B71}" srcOrd="2" destOrd="0" parTransId="{D206678F-6A21-490F-9E60-DCBEF18C2B22}" sibTransId="{FD70097D-3831-4F37-A1F6-6740413EDA1B}"/>
    <dgm:cxn modelId="{6ED25CB3-9AA7-AE4E-9D94-AD25F3A9E02E}" type="presOf" srcId="{14B70EA8-9B4E-48A4-BB8B-92F2E260A567}" destId="{BF19EF9E-B585-8440-B608-C086FA760B24}" srcOrd="0" destOrd="0" presId="urn:microsoft.com/office/officeart/2005/8/layout/hierarchy1"/>
    <dgm:cxn modelId="{E3A017D2-E2B2-6D4C-892D-7713EAEB728F}" srcId="{1F1D531B-C1FE-41F9-90FB-A87508640FB2}" destId="{D3391634-A4E4-8541-88BC-2A78A95E3C19}" srcOrd="3" destOrd="0" parTransId="{706F5BAE-A212-D541-A838-B937B7DD411F}" sibTransId="{DA1951D4-BE9B-EE47-9403-0DF89F45469C}"/>
    <dgm:cxn modelId="{D757D6DD-C8A2-A04A-94C7-1C0981436D9E}" type="presOf" srcId="{1F1D531B-C1FE-41F9-90FB-A87508640FB2}" destId="{09176731-2F3C-214B-B345-05EC24A61CE7}" srcOrd="0" destOrd="0" presId="urn:microsoft.com/office/officeart/2005/8/layout/hierarchy1"/>
    <dgm:cxn modelId="{96A187ED-A7A1-456D-A5CA-D348E18D71B8}" srcId="{1F1D531B-C1FE-41F9-90FB-A87508640FB2}" destId="{14B70EA8-9B4E-48A4-BB8B-92F2E260A567}" srcOrd="0" destOrd="0" parTransId="{C50B15EB-8AAE-4049-B615-A18B52FAF377}" sibTransId="{D5918F40-7B52-419F-83A4-A2E0C1CE6622}"/>
    <dgm:cxn modelId="{7707EB5B-AF32-0F46-A368-ECC49E5E788D}" type="presParOf" srcId="{09176731-2F3C-214B-B345-05EC24A61CE7}" destId="{4A29B0D2-9229-1041-BFFB-717938E0001C}" srcOrd="0" destOrd="0" presId="urn:microsoft.com/office/officeart/2005/8/layout/hierarchy1"/>
    <dgm:cxn modelId="{35050336-A071-D74D-944C-2A27BDB42DE8}" type="presParOf" srcId="{4A29B0D2-9229-1041-BFFB-717938E0001C}" destId="{04DAE921-6D22-9347-AFF4-FF114579B952}" srcOrd="0" destOrd="0" presId="urn:microsoft.com/office/officeart/2005/8/layout/hierarchy1"/>
    <dgm:cxn modelId="{91F9FF3E-4878-EF41-A43D-656437339547}" type="presParOf" srcId="{04DAE921-6D22-9347-AFF4-FF114579B952}" destId="{F87F485A-119B-E346-A2FA-89957CC18AFE}" srcOrd="0" destOrd="0" presId="urn:microsoft.com/office/officeart/2005/8/layout/hierarchy1"/>
    <dgm:cxn modelId="{783F5B9C-8ACD-8846-9D42-74662C8FBE9A}" type="presParOf" srcId="{04DAE921-6D22-9347-AFF4-FF114579B952}" destId="{BF19EF9E-B585-8440-B608-C086FA760B24}" srcOrd="1" destOrd="0" presId="urn:microsoft.com/office/officeart/2005/8/layout/hierarchy1"/>
    <dgm:cxn modelId="{DE5B5832-E996-8B46-B551-5FF8A0B80884}" type="presParOf" srcId="{4A29B0D2-9229-1041-BFFB-717938E0001C}" destId="{A5C20CE7-2FEF-2E48-B93C-E53BEA798ABB}" srcOrd="1" destOrd="0" presId="urn:microsoft.com/office/officeart/2005/8/layout/hierarchy1"/>
    <dgm:cxn modelId="{4B55CAE3-7C1B-9447-9FBB-8F8630F0CCC7}" type="presParOf" srcId="{09176731-2F3C-214B-B345-05EC24A61CE7}" destId="{18687D8F-72BB-C349-B076-7947B505DEEF}" srcOrd="1" destOrd="0" presId="urn:microsoft.com/office/officeart/2005/8/layout/hierarchy1"/>
    <dgm:cxn modelId="{66575E83-226D-6D47-807E-2342D2476229}" type="presParOf" srcId="{18687D8F-72BB-C349-B076-7947B505DEEF}" destId="{82F28570-7DB2-5B40-8B96-9E60A859AA21}" srcOrd="0" destOrd="0" presId="urn:microsoft.com/office/officeart/2005/8/layout/hierarchy1"/>
    <dgm:cxn modelId="{7632B2CE-3786-DA43-8C9F-9D9A91238EC9}" type="presParOf" srcId="{82F28570-7DB2-5B40-8B96-9E60A859AA21}" destId="{83967286-215C-7048-ADC3-8ACFD9754890}" srcOrd="0" destOrd="0" presId="urn:microsoft.com/office/officeart/2005/8/layout/hierarchy1"/>
    <dgm:cxn modelId="{14AD1E55-845D-5740-B571-FA3D9BECE210}" type="presParOf" srcId="{82F28570-7DB2-5B40-8B96-9E60A859AA21}" destId="{F896FFA8-510E-7642-9B79-1434F99B7970}" srcOrd="1" destOrd="0" presId="urn:microsoft.com/office/officeart/2005/8/layout/hierarchy1"/>
    <dgm:cxn modelId="{B7BC7210-D169-4343-A69B-B67A2B4A5250}" type="presParOf" srcId="{18687D8F-72BB-C349-B076-7947B505DEEF}" destId="{9B5B1C51-25A0-C44D-9A8F-19F266A13011}" srcOrd="1" destOrd="0" presId="urn:microsoft.com/office/officeart/2005/8/layout/hierarchy1"/>
    <dgm:cxn modelId="{D993A88A-590B-A743-A00D-46A8C33B628E}" type="presParOf" srcId="{09176731-2F3C-214B-B345-05EC24A61CE7}" destId="{59EE8A2B-DE2B-BF4F-93C2-3716DFB5D48A}" srcOrd="2" destOrd="0" presId="urn:microsoft.com/office/officeart/2005/8/layout/hierarchy1"/>
    <dgm:cxn modelId="{DAA5E800-4414-FB44-B8B8-F9B4867323AD}" type="presParOf" srcId="{59EE8A2B-DE2B-BF4F-93C2-3716DFB5D48A}" destId="{A5E6B9AF-AE78-1548-915A-C9F38705BFE6}" srcOrd="0" destOrd="0" presId="urn:microsoft.com/office/officeart/2005/8/layout/hierarchy1"/>
    <dgm:cxn modelId="{B05163D1-9247-A54E-9852-9233B868740A}" type="presParOf" srcId="{A5E6B9AF-AE78-1548-915A-C9F38705BFE6}" destId="{F0647356-29B1-C144-8B6A-5976FA3973F9}" srcOrd="0" destOrd="0" presId="urn:microsoft.com/office/officeart/2005/8/layout/hierarchy1"/>
    <dgm:cxn modelId="{D2DAD15C-5943-8942-84FF-3E0EDC4094B8}" type="presParOf" srcId="{A5E6B9AF-AE78-1548-915A-C9F38705BFE6}" destId="{0D83236F-733F-D844-ADD5-C74F3EFDEBE3}" srcOrd="1" destOrd="0" presId="urn:microsoft.com/office/officeart/2005/8/layout/hierarchy1"/>
    <dgm:cxn modelId="{8D6C609A-69A5-9341-AEB2-EB94EA2B84C9}" type="presParOf" srcId="{59EE8A2B-DE2B-BF4F-93C2-3716DFB5D48A}" destId="{63AB60D8-057C-B24F-AAE5-76C796F6247D}" srcOrd="1" destOrd="0" presId="urn:microsoft.com/office/officeart/2005/8/layout/hierarchy1"/>
    <dgm:cxn modelId="{5405A557-34A6-9349-8FEF-43DCA094AD79}" type="presParOf" srcId="{09176731-2F3C-214B-B345-05EC24A61CE7}" destId="{5162AD62-F027-B149-9F14-7E063D553B28}" srcOrd="3" destOrd="0" presId="urn:microsoft.com/office/officeart/2005/8/layout/hierarchy1"/>
    <dgm:cxn modelId="{BA1DE014-8CC9-9446-A17D-8D87851B1C38}" type="presParOf" srcId="{5162AD62-F027-B149-9F14-7E063D553B28}" destId="{51966A39-2AAA-CF4C-B606-8A823A86B200}" srcOrd="0" destOrd="0" presId="urn:microsoft.com/office/officeart/2005/8/layout/hierarchy1"/>
    <dgm:cxn modelId="{F5A9DBC3-CD75-CC43-85C7-870D8115AF85}" type="presParOf" srcId="{51966A39-2AAA-CF4C-B606-8A823A86B200}" destId="{F15AAD44-D571-6D41-8F10-1B30BD6090FB}" srcOrd="0" destOrd="0" presId="urn:microsoft.com/office/officeart/2005/8/layout/hierarchy1"/>
    <dgm:cxn modelId="{BFCC602E-EF0E-794D-8C45-FC80F827656F}" type="presParOf" srcId="{51966A39-2AAA-CF4C-B606-8A823A86B200}" destId="{70944A2C-6322-8C49-AB01-0274019A2731}" srcOrd="1" destOrd="0" presId="urn:microsoft.com/office/officeart/2005/8/layout/hierarchy1"/>
    <dgm:cxn modelId="{29794CA4-5E0E-CE45-98D4-7508CB516D4D}" type="presParOf" srcId="{5162AD62-F027-B149-9F14-7E063D553B28}" destId="{A7361EDF-3EDC-EF44-A4F6-762CCCB4A92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66CD08-210C-4812-9088-B44112155FF9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DE1D17B-B1E2-43FE-BB7A-EB98FAB59FC1}">
      <dgm:prSet/>
      <dgm:spPr/>
      <dgm:t>
        <a:bodyPr/>
        <a:lstStyle/>
        <a:p>
          <a:r>
            <a:rPr lang="da-DK" dirty="0"/>
            <a:t>Sammenkobling af</a:t>
          </a:r>
        </a:p>
        <a:p>
          <a:r>
            <a:rPr lang="da-DK" dirty="0"/>
            <a:t>3 datasæt</a:t>
          </a:r>
          <a:endParaRPr lang="en-US" dirty="0"/>
        </a:p>
      </dgm:t>
    </dgm:pt>
    <dgm:pt modelId="{D078334B-5397-4360-8F54-7CF754D539F1}" type="parTrans" cxnId="{9715FDE8-0DEB-4564-A526-DD7811C28560}">
      <dgm:prSet/>
      <dgm:spPr/>
      <dgm:t>
        <a:bodyPr/>
        <a:lstStyle/>
        <a:p>
          <a:endParaRPr lang="en-US"/>
        </a:p>
      </dgm:t>
    </dgm:pt>
    <dgm:pt modelId="{3E9A8ABA-E4B4-4F62-BECB-72D7451251D4}" type="sibTrans" cxnId="{9715FDE8-0DEB-4564-A526-DD7811C28560}">
      <dgm:prSet/>
      <dgm:spPr/>
      <dgm:t>
        <a:bodyPr/>
        <a:lstStyle/>
        <a:p>
          <a:endParaRPr lang="en-US" dirty="0"/>
        </a:p>
      </dgm:t>
    </dgm:pt>
    <dgm:pt modelId="{76524E7C-D415-4DB2-A5D9-7C2F5E4E7B3D}">
      <dgm:prSet/>
      <dgm:spPr/>
      <dgm:t>
        <a:bodyPr/>
        <a:lstStyle/>
        <a:p>
          <a:r>
            <a:rPr lang="da-DK"/>
            <a:t>AllMatches</a:t>
          </a:r>
          <a:endParaRPr lang="en-US"/>
        </a:p>
      </dgm:t>
    </dgm:pt>
    <dgm:pt modelId="{32E99C78-8E5C-4E19-A610-4777F66CD197}" type="parTrans" cxnId="{D2B86FAD-0D99-456F-8114-72C00451D813}">
      <dgm:prSet/>
      <dgm:spPr/>
      <dgm:t>
        <a:bodyPr/>
        <a:lstStyle/>
        <a:p>
          <a:endParaRPr lang="en-US"/>
        </a:p>
      </dgm:t>
    </dgm:pt>
    <dgm:pt modelId="{ADAB5D07-4A53-4814-A3E6-083FEB3E9DA9}" type="sibTrans" cxnId="{D2B86FAD-0D99-456F-8114-72C00451D813}">
      <dgm:prSet/>
      <dgm:spPr/>
      <dgm:t>
        <a:bodyPr/>
        <a:lstStyle/>
        <a:p>
          <a:endParaRPr lang="en-US"/>
        </a:p>
      </dgm:t>
    </dgm:pt>
    <dgm:pt modelId="{F21DBC85-F2DD-4AE5-94AB-74998435DF95}">
      <dgm:prSet/>
      <dgm:spPr/>
      <dgm:t>
        <a:bodyPr/>
        <a:lstStyle/>
        <a:p>
          <a:r>
            <a:rPr lang="da-DK" dirty="0"/>
            <a:t>AllShots22</a:t>
          </a:r>
          <a:endParaRPr lang="en-US" dirty="0"/>
        </a:p>
      </dgm:t>
    </dgm:pt>
    <dgm:pt modelId="{DB0DFA99-72A3-4DFD-806E-073343E42CDB}" type="parTrans" cxnId="{314313EF-2F6A-4E14-9161-206443439371}">
      <dgm:prSet/>
      <dgm:spPr/>
      <dgm:t>
        <a:bodyPr/>
        <a:lstStyle/>
        <a:p>
          <a:endParaRPr lang="en-US"/>
        </a:p>
      </dgm:t>
    </dgm:pt>
    <dgm:pt modelId="{AD9D367C-83F8-4072-BC55-A6A5451B75BD}" type="sibTrans" cxnId="{314313EF-2F6A-4E14-9161-206443439371}">
      <dgm:prSet/>
      <dgm:spPr/>
      <dgm:t>
        <a:bodyPr/>
        <a:lstStyle/>
        <a:p>
          <a:endParaRPr lang="en-US"/>
        </a:p>
      </dgm:t>
    </dgm:pt>
    <dgm:pt modelId="{FFDDFFD0-C136-406E-83C7-9EFC3CB0BE07}">
      <dgm:prSet/>
      <dgm:spPr/>
      <dgm:t>
        <a:bodyPr/>
        <a:lstStyle/>
        <a:p>
          <a:r>
            <a:rPr lang="da-DK"/>
            <a:t>WysEvents22</a:t>
          </a:r>
          <a:endParaRPr lang="en-US"/>
        </a:p>
      </dgm:t>
    </dgm:pt>
    <dgm:pt modelId="{CDB6BEFB-D5D0-446A-9BB0-52A696169A9B}" type="parTrans" cxnId="{96E4E81A-86B2-491F-A9F7-FDD081FAAC7F}">
      <dgm:prSet/>
      <dgm:spPr/>
      <dgm:t>
        <a:bodyPr/>
        <a:lstStyle/>
        <a:p>
          <a:endParaRPr lang="en-US"/>
        </a:p>
      </dgm:t>
    </dgm:pt>
    <dgm:pt modelId="{FFBE9616-D126-4911-8C0D-EC4A56D0304B}" type="sibTrans" cxnId="{96E4E81A-86B2-491F-A9F7-FDD081FAAC7F}">
      <dgm:prSet/>
      <dgm:spPr/>
      <dgm:t>
        <a:bodyPr/>
        <a:lstStyle/>
        <a:p>
          <a:endParaRPr lang="en-US"/>
        </a:p>
      </dgm:t>
    </dgm:pt>
    <dgm:pt modelId="{5396DF2A-B9CC-4C47-B0CC-200B8B0B4BF9}">
      <dgm:prSet/>
      <dgm:spPr/>
      <dgm:t>
        <a:bodyPr/>
        <a:lstStyle/>
        <a:p>
          <a:r>
            <a:rPr lang="da-DK" dirty="0"/>
            <a:t>Nøgle ID:</a:t>
          </a:r>
        </a:p>
        <a:p>
          <a:endParaRPr lang="da-DK" dirty="0"/>
        </a:p>
        <a:p>
          <a:r>
            <a:rPr lang="da-DK" dirty="0"/>
            <a:t>”</a:t>
          </a:r>
          <a:r>
            <a:rPr lang="da-DK" dirty="0" err="1"/>
            <a:t>WyEventId</a:t>
          </a:r>
          <a:r>
            <a:rPr lang="da-DK" dirty="0"/>
            <a:t>", "</a:t>
          </a:r>
          <a:r>
            <a:rPr lang="da-DK" dirty="0" err="1"/>
            <a:t>MatchId</a:t>
          </a:r>
          <a:r>
            <a:rPr lang="da-DK" dirty="0"/>
            <a:t>", "</a:t>
          </a:r>
          <a:r>
            <a:rPr lang="da-DK" dirty="0" err="1"/>
            <a:t>PrimaryType</a:t>
          </a:r>
          <a:r>
            <a:rPr lang="da-DK" dirty="0"/>
            <a:t>”</a:t>
          </a:r>
          <a:endParaRPr lang="en-US" dirty="0"/>
        </a:p>
      </dgm:t>
    </dgm:pt>
    <dgm:pt modelId="{E5339CB8-C160-4225-A8FE-93D660201605}" type="parTrans" cxnId="{DD98B4FC-66E6-49CA-93C0-CE609EC9B3E6}">
      <dgm:prSet/>
      <dgm:spPr/>
      <dgm:t>
        <a:bodyPr/>
        <a:lstStyle/>
        <a:p>
          <a:endParaRPr lang="en-US"/>
        </a:p>
      </dgm:t>
    </dgm:pt>
    <dgm:pt modelId="{E9356775-4C24-4329-84AE-E0628ECA8120}" type="sibTrans" cxnId="{DD98B4FC-66E6-49CA-93C0-CE609EC9B3E6}">
      <dgm:prSet/>
      <dgm:spPr/>
      <dgm:t>
        <a:bodyPr/>
        <a:lstStyle/>
        <a:p>
          <a:endParaRPr lang="en-US"/>
        </a:p>
      </dgm:t>
    </dgm:pt>
    <dgm:pt modelId="{212E8D78-50A2-4939-9500-004A4F008B08}">
      <dgm:prSet/>
      <dgm:spPr/>
      <dgm:t>
        <a:bodyPr/>
        <a:lstStyle/>
        <a:p>
          <a:r>
            <a:rPr lang="da-DK" dirty="0"/>
            <a:t>Primære nøgle ID:</a:t>
          </a:r>
        </a:p>
        <a:p>
          <a:endParaRPr lang="da-DK" dirty="0"/>
        </a:p>
        <a:p>
          <a:r>
            <a:rPr lang="da-DK" dirty="0"/>
            <a:t> ”</a:t>
          </a:r>
          <a:r>
            <a:rPr lang="da-DK" dirty="0" err="1"/>
            <a:t>MatchId</a:t>
          </a:r>
          <a:r>
            <a:rPr lang="da-DK" dirty="0"/>
            <a:t>”</a:t>
          </a:r>
          <a:endParaRPr lang="en-US" dirty="0"/>
        </a:p>
      </dgm:t>
    </dgm:pt>
    <dgm:pt modelId="{37671108-89B3-4F0F-862D-834F81EF558F}" type="parTrans" cxnId="{0518A5F6-2D16-4F58-A008-0B2685052BBB}">
      <dgm:prSet/>
      <dgm:spPr/>
      <dgm:t>
        <a:bodyPr/>
        <a:lstStyle/>
        <a:p>
          <a:endParaRPr lang="en-US"/>
        </a:p>
      </dgm:t>
    </dgm:pt>
    <dgm:pt modelId="{73BDAB48-0616-4AFD-A03B-583D6C80C02B}" type="sibTrans" cxnId="{0518A5F6-2D16-4F58-A008-0B2685052BBB}">
      <dgm:prSet/>
      <dgm:spPr/>
      <dgm:t>
        <a:bodyPr/>
        <a:lstStyle/>
        <a:p>
          <a:endParaRPr lang="en-US"/>
        </a:p>
      </dgm:t>
    </dgm:pt>
    <dgm:pt modelId="{FE2915C0-9AFE-CE40-9805-7B49E0BAFFB2}">
      <dgm:prSet/>
      <dgm:spPr/>
      <dgm:t>
        <a:bodyPr/>
        <a:lstStyle/>
        <a:p>
          <a:r>
            <a:rPr lang="da-DK" dirty="0"/>
            <a:t>Fjerner NA-værdier med forbehold for:</a:t>
          </a:r>
        </a:p>
        <a:p>
          <a:br>
            <a:rPr lang="da-DK" dirty="0"/>
          </a:br>
          <a:r>
            <a:rPr lang="da-DK" dirty="0"/>
            <a:t>"</a:t>
          </a:r>
          <a:r>
            <a:rPr lang="da-DK" dirty="0" err="1"/>
            <a:t>ShotBodyPart</a:t>
          </a:r>
          <a:r>
            <a:rPr lang="da-DK" dirty="0"/>
            <a:t>", "</a:t>
          </a:r>
          <a:r>
            <a:rPr lang="da-DK" dirty="0" err="1"/>
            <a:t>ShotIsGoal</a:t>
          </a:r>
          <a:r>
            <a:rPr lang="da-DK" dirty="0"/>
            <a:t>"</a:t>
          </a:r>
        </a:p>
      </dgm:t>
    </dgm:pt>
    <dgm:pt modelId="{2BF3E3E0-CB63-A549-BF62-D3F50BB2F58C}" type="parTrans" cxnId="{234B6F92-DC1F-1245-8F01-6E296382FCC4}">
      <dgm:prSet/>
      <dgm:spPr/>
      <dgm:t>
        <a:bodyPr/>
        <a:lstStyle/>
        <a:p>
          <a:endParaRPr lang="da-DK"/>
        </a:p>
      </dgm:t>
    </dgm:pt>
    <dgm:pt modelId="{8F36950D-B0E0-9049-B815-FE58B3CD1649}" type="sibTrans" cxnId="{234B6F92-DC1F-1245-8F01-6E296382FCC4}">
      <dgm:prSet/>
      <dgm:spPr/>
      <dgm:t>
        <a:bodyPr/>
        <a:lstStyle/>
        <a:p>
          <a:endParaRPr lang="da-DK"/>
        </a:p>
      </dgm:t>
    </dgm:pt>
    <dgm:pt modelId="{B22096FC-4EF1-F84B-BCF5-B611C04D7A32}">
      <dgm:prSet/>
      <dgm:spPr/>
      <dgm:t>
        <a:bodyPr/>
        <a:lstStyle/>
        <a:p>
          <a:r>
            <a:rPr lang="da-DK" dirty="0"/>
            <a:t>Datasæt</a:t>
          </a:r>
        </a:p>
        <a:p>
          <a:r>
            <a:rPr lang="da-DK" dirty="0"/>
            <a:t> = </a:t>
          </a:r>
        </a:p>
        <a:p>
          <a:r>
            <a:rPr lang="da-DK" dirty="0"/>
            <a:t>AllMatches22</a:t>
          </a:r>
        </a:p>
      </dgm:t>
    </dgm:pt>
    <dgm:pt modelId="{7BCBF9B8-7EEF-8847-9732-D57359FA25BE}" type="parTrans" cxnId="{7B3FF5C8-BE58-8148-8BA0-BB05EBE76DF3}">
      <dgm:prSet/>
      <dgm:spPr/>
      <dgm:t>
        <a:bodyPr/>
        <a:lstStyle/>
        <a:p>
          <a:endParaRPr lang="da-DK"/>
        </a:p>
      </dgm:t>
    </dgm:pt>
    <dgm:pt modelId="{BB132715-17AC-B643-8667-382324D526F3}" type="sibTrans" cxnId="{7B3FF5C8-BE58-8148-8BA0-BB05EBE76DF3}">
      <dgm:prSet/>
      <dgm:spPr/>
      <dgm:t>
        <a:bodyPr/>
        <a:lstStyle/>
        <a:p>
          <a:endParaRPr lang="da-DK"/>
        </a:p>
      </dgm:t>
    </dgm:pt>
    <dgm:pt modelId="{0157084D-6A56-584C-ACE6-B14EDFF04F54}" type="pres">
      <dgm:prSet presAssocID="{B066CD08-210C-4812-9088-B44112155FF9}" presName="Name0" presStyleCnt="0">
        <dgm:presLayoutVars>
          <dgm:dir/>
          <dgm:resizeHandles val="exact"/>
        </dgm:presLayoutVars>
      </dgm:prSet>
      <dgm:spPr/>
    </dgm:pt>
    <dgm:pt modelId="{B9F5C72F-DBA5-9348-8FDA-702D759BC78C}" type="pres">
      <dgm:prSet presAssocID="{6DE1D17B-B1E2-43FE-BB7A-EB98FAB59FC1}" presName="node" presStyleLbl="node1" presStyleIdx="0" presStyleCnt="8">
        <dgm:presLayoutVars>
          <dgm:bulletEnabled val="1"/>
        </dgm:presLayoutVars>
      </dgm:prSet>
      <dgm:spPr/>
    </dgm:pt>
    <dgm:pt modelId="{D0AA3D12-1577-E444-BFAF-453DFDCAB449}" type="pres">
      <dgm:prSet presAssocID="{3E9A8ABA-E4B4-4F62-BECB-72D7451251D4}" presName="sibTrans" presStyleLbl="sibTrans1D1" presStyleIdx="0" presStyleCnt="7"/>
      <dgm:spPr/>
    </dgm:pt>
    <dgm:pt modelId="{AD2C703C-DDCC-6B45-968B-9F11977D830B}" type="pres">
      <dgm:prSet presAssocID="{3E9A8ABA-E4B4-4F62-BECB-72D7451251D4}" presName="connectorText" presStyleLbl="sibTrans1D1" presStyleIdx="0" presStyleCnt="7"/>
      <dgm:spPr/>
    </dgm:pt>
    <dgm:pt modelId="{AAFE6767-C6FB-194A-A7D7-3808CB299B58}" type="pres">
      <dgm:prSet presAssocID="{76524E7C-D415-4DB2-A5D9-7C2F5E4E7B3D}" presName="node" presStyleLbl="node1" presStyleIdx="1" presStyleCnt="8">
        <dgm:presLayoutVars>
          <dgm:bulletEnabled val="1"/>
        </dgm:presLayoutVars>
      </dgm:prSet>
      <dgm:spPr/>
    </dgm:pt>
    <dgm:pt modelId="{BE8ABE64-3EBA-F440-B2BB-5E72905134CC}" type="pres">
      <dgm:prSet presAssocID="{ADAB5D07-4A53-4814-A3E6-083FEB3E9DA9}" presName="sibTrans" presStyleLbl="sibTrans1D1" presStyleIdx="1" presStyleCnt="7"/>
      <dgm:spPr/>
    </dgm:pt>
    <dgm:pt modelId="{D2CA8122-9DC3-7F43-94CE-86E28ADBF1BF}" type="pres">
      <dgm:prSet presAssocID="{ADAB5D07-4A53-4814-A3E6-083FEB3E9DA9}" presName="connectorText" presStyleLbl="sibTrans1D1" presStyleIdx="1" presStyleCnt="7"/>
      <dgm:spPr/>
    </dgm:pt>
    <dgm:pt modelId="{BE1FFB37-9B08-FC43-9115-8215FDB8B9B4}" type="pres">
      <dgm:prSet presAssocID="{F21DBC85-F2DD-4AE5-94AB-74998435DF95}" presName="node" presStyleLbl="node1" presStyleIdx="2" presStyleCnt="8">
        <dgm:presLayoutVars>
          <dgm:bulletEnabled val="1"/>
        </dgm:presLayoutVars>
      </dgm:prSet>
      <dgm:spPr/>
    </dgm:pt>
    <dgm:pt modelId="{70F5977A-D9D0-234C-9233-8A1AFE8157DE}" type="pres">
      <dgm:prSet presAssocID="{AD9D367C-83F8-4072-BC55-A6A5451B75BD}" presName="sibTrans" presStyleLbl="sibTrans1D1" presStyleIdx="2" presStyleCnt="7"/>
      <dgm:spPr/>
    </dgm:pt>
    <dgm:pt modelId="{F5E804A6-B1EC-CE48-BEAA-C0D0CD09CECA}" type="pres">
      <dgm:prSet presAssocID="{AD9D367C-83F8-4072-BC55-A6A5451B75BD}" presName="connectorText" presStyleLbl="sibTrans1D1" presStyleIdx="2" presStyleCnt="7"/>
      <dgm:spPr/>
    </dgm:pt>
    <dgm:pt modelId="{7CFC61C6-E91C-F94C-8E26-B62BEEC4D714}" type="pres">
      <dgm:prSet presAssocID="{FFDDFFD0-C136-406E-83C7-9EFC3CB0BE07}" presName="node" presStyleLbl="node1" presStyleIdx="3" presStyleCnt="8">
        <dgm:presLayoutVars>
          <dgm:bulletEnabled val="1"/>
        </dgm:presLayoutVars>
      </dgm:prSet>
      <dgm:spPr/>
    </dgm:pt>
    <dgm:pt modelId="{0ED7F007-74F0-A54B-AAAA-831F80976E28}" type="pres">
      <dgm:prSet presAssocID="{FFBE9616-D126-4911-8C0D-EC4A56D0304B}" presName="sibTrans" presStyleLbl="sibTrans1D1" presStyleIdx="3" presStyleCnt="7"/>
      <dgm:spPr/>
    </dgm:pt>
    <dgm:pt modelId="{71B83EDD-5EC6-9542-9C42-43E0ACBFF37F}" type="pres">
      <dgm:prSet presAssocID="{FFBE9616-D126-4911-8C0D-EC4A56D0304B}" presName="connectorText" presStyleLbl="sibTrans1D1" presStyleIdx="3" presStyleCnt="7"/>
      <dgm:spPr/>
    </dgm:pt>
    <dgm:pt modelId="{8AB994AD-F7DA-B649-BDBD-B849744FF30C}" type="pres">
      <dgm:prSet presAssocID="{5396DF2A-B9CC-4C47-B0CC-200B8B0B4BF9}" presName="node" presStyleLbl="node1" presStyleIdx="4" presStyleCnt="8">
        <dgm:presLayoutVars>
          <dgm:bulletEnabled val="1"/>
        </dgm:presLayoutVars>
      </dgm:prSet>
      <dgm:spPr/>
    </dgm:pt>
    <dgm:pt modelId="{6F3CC4D0-C6BE-F84B-AC35-95779CBDB81E}" type="pres">
      <dgm:prSet presAssocID="{E9356775-4C24-4329-84AE-E0628ECA8120}" presName="sibTrans" presStyleLbl="sibTrans1D1" presStyleIdx="4" presStyleCnt="7"/>
      <dgm:spPr/>
    </dgm:pt>
    <dgm:pt modelId="{8337C803-54B2-2C43-9809-F2D8747A4885}" type="pres">
      <dgm:prSet presAssocID="{E9356775-4C24-4329-84AE-E0628ECA8120}" presName="connectorText" presStyleLbl="sibTrans1D1" presStyleIdx="4" presStyleCnt="7"/>
      <dgm:spPr/>
    </dgm:pt>
    <dgm:pt modelId="{3FC2A37F-FB73-BB4D-B02A-EF40791A6D7C}" type="pres">
      <dgm:prSet presAssocID="{212E8D78-50A2-4939-9500-004A4F008B08}" presName="node" presStyleLbl="node1" presStyleIdx="5" presStyleCnt="8">
        <dgm:presLayoutVars>
          <dgm:bulletEnabled val="1"/>
        </dgm:presLayoutVars>
      </dgm:prSet>
      <dgm:spPr/>
    </dgm:pt>
    <dgm:pt modelId="{BD6D1DD8-7C2E-4843-96AF-F2AC23170389}" type="pres">
      <dgm:prSet presAssocID="{73BDAB48-0616-4AFD-A03B-583D6C80C02B}" presName="sibTrans" presStyleLbl="sibTrans1D1" presStyleIdx="5" presStyleCnt="7"/>
      <dgm:spPr/>
    </dgm:pt>
    <dgm:pt modelId="{C4172363-C4BC-824D-8844-6BD86C120110}" type="pres">
      <dgm:prSet presAssocID="{73BDAB48-0616-4AFD-A03B-583D6C80C02B}" presName="connectorText" presStyleLbl="sibTrans1D1" presStyleIdx="5" presStyleCnt="7"/>
      <dgm:spPr/>
    </dgm:pt>
    <dgm:pt modelId="{44258FAD-83F9-0642-92FA-0CB6C1DFEA3F}" type="pres">
      <dgm:prSet presAssocID="{FE2915C0-9AFE-CE40-9805-7B49E0BAFFB2}" presName="node" presStyleLbl="node1" presStyleIdx="6" presStyleCnt="8">
        <dgm:presLayoutVars>
          <dgm:bulletEnabled val="1"/>
        </dgm:presLayoutVars>
      </dgm:prSet>
      <dgm:spPr/>
    </dgm:pt>
    <dgm:pt modelId="{875898BD-9D52-8649-9B60-8C88E0BE9583}" type="pres">
      <dgm:prSet presAssocID="{8F36950D-B0E0-9049-B815-FE58B3CD1649}" presName="sibTrans" presStyleLbl="sibTrans1D1" presStyleIdx="6" presStyleCnt="7"/>
      <dgm:spPr/>
    </dgm:pt>
    <dgm:pt modelId="{C4087103-75F5-CD44-8CD9-F401F8185807}" type="pres">
      <dgm:prSet presAssocID="{8F36950D-B0E0-9049-B815-FE58B3CD1649}" presName="connectorText" presStyleLbl="sibTrans1D1" presStyleIdx="6" presStyleCnt="7"/>
      <dgm:spPr/>
    </dgm:pt>
    <dgm:pt modelId="{30945C84-6578-BD4B-ACDB-0D3C4B8740C0}" type="pres">
      <dgm:prSet presAssocID="{B22096FC-4EF1-F84B-BCF5-B611C04D7A32}" presName="node" presStyleLbl="node1" presStyleIdx="7" presStyleCnt="8">
        <dgm:presLayoutVars>
          <dgm:bulletEnabled val="1"/>
        </dgm:presLayoutVars>
      </dgm:prSet>
      <dgm:spPr/>
    </dgm:pt>
  </dgm:ptLst>
  <dgm:cxnLst>
    <dgm:cxn modelId="{7B3D4B00-CCE8-E84A-AA86-6A2606927663}" type="presOf" srcId="{212E8D78-50A2-4939-9500-004A4F008B08}" destId="{3FC2A37F-FB73-BB4D-B02A-EF40791A6D7C}" srcOrd="0" destOrd="0" presId="urn:microsoft.com/office/officeart/2016/7/layout/RepeatingBendingProcessNew"/>
    <dgm:cxn modelId="{E1F01903-86CB-644F-AC90-5C5321768295}" type="presOf" srcId="{FFBE9616-D126-4911-8C0D-EC4A56D0304B}" destId="{71B83EDD-5EC6-9542-9C42-43E0ACBFF37F}" srcOrd="1" destOrd="0" presId="urn:microsoft.com/office/officeart/2016/7/layout/RepeatingBendingProcessNew"/>
    <dgm:cxn modelId="{A98D9206-183A-834E-BE83-E27781048BF7}" type="presOf" srcId="{FE2915C0-9AFE-CE40-9805-7B49E0BAFFB2}" destId="{44258FAD-83F9-0642-92FA-0CB6C1DFEA3F}" srcOrd="0" destOrd="0" presId="urn:microsoft.com/office/officeart/2016/7/layout/RepeatingBendingProcessNew"/>
    <dgm:cxn modelId="{C06BC415-1791-3B47-96EC-E885C531730B}" type="presOf" srcId="{73BDAB48-0616-4AFD-A03B-583D6C80C02B}" destId="{BD6D1DD8-7C2E-4843-96AF-F2AC23170389}" srcOrd="0" destOrd="0" presId="urn:microsoft.com/office/officeart/2016/7/layout/RepeatingBendingProcessNew"/>
    <dgm:cxn modelId="{96E4E81A-86B2-491F-A9F7-FDD081FAAC7F}" srcId="{B066CD08-210C-4812-9088-B44112155FF9}" destId="{FFDDFFD0-C136-406E-83C7-9EFC3CB0BE07}" srcOrd="3" destOrd="0" parTransId="{CDB6BEFB-D5D0-446A-9BB0-52A696169A9B}" sibTransId="{FFBE9616-D126-4911-8C0D-EC4A56D0304B}"/>
    <dgm:cxn modelId="{7934901C-CA8D-2247-825D-B62F72C8ECC3}" type="presOf" srcId="{ADAB5D07-4A53-4814-A3E6-083FEB3E9DA9}" destId="{D2CA8122-9DC3-7F43-94CE-86E28ADBF1BF}" srcOrd="1" destOrd="0" presId="urn:microsoft.com/office/officeart/2016/7/layout/RepeatingBendingProcessNew"/>
    <dgm:cxn modelId="{37C00220-94E5-DA47-8280-664B343FD2F9}" type="presOf" srcId="{5396DF2A-B9CC-4C47-B0CC-200B8B0B4BF9}" destId="{8AB994AD-F7DA-B649-BDBD-B849744FF30C}" srcOrd="0" destOrd="0" presId="urn:microsoft.com/office/officeart/2016/7/layout/RepeatingBendingProcessNew"/>
    <dgm:cxn modelId="{FF194225-3342-8F49-BBF3-CA953771535E}" type="presOf" srcId="{AD9D367C-83F8-4072-BC55-A6A5451B75BD}" destId="{70F5977A-D9D0-234C-9233-8A1AFE8157DE}" srcOrd="0" destOrd="0" presId="urn:microsoft.com/office/officeart/2016/7/layout/RepeatingBendingProcessNew"/>
    <dgm:cxn modelId="{76787230-548B-8846-BE4A-6DD73C41FD54}" type="presOf" srcId="{B066CD08-210C-4812-9088-B44112155FF9}" destId="{0157084D-6A56-584C-ACE6-B14EDFF04F54}" srcOrd="0" destOrd="0" presId="urn:microsoft.com/office/officeart/2016/7/layout/RepeatingBendingProcessNew"/>
    <dgm:cxn modelId="{235C3835-FBB1-FC4D-A99F-07810C456CE4}" type="presOf" srcId="{FFBE9616-D126-4911-8C0D-EC4A56D0304B}" destId="{0ED7F007-74F0-A54B-AAAA-831F80976E28}" srcOrd="0" destOrd="0" presId="urn:microsoft.com/office/officeart/2016/7/layout/RepeatingBendingProcessNew"/>
    <dgm:cxn modelId="{0A68ED4F-7021-B749-9863-C1CA19BAA3E8}" type="presOf" srcId="{73BDAB48-0616-4AFD-A03B-583D6C80C02B}" destId="{C4172363-C4BC-824D-8844-6BD86C120110}" srcOrd="1" destOrd="0" presId="urn:microsoft.com/office/officeart/2016/7/layout/RepeatingBendingProcessNew"/>
    <dgm:cxn modelId="{56A8E652-FD47-1B43-A842-5AA7FB8D7B18}" type="presOf" srcId="{8F36950D-B0E0-9049-B815-FE58B3CD1649}" destId="{875898BD-9D52-8649-9B60-8C88E0BE9583}" srcOrd="0" destOrd="0" presId="urn:microsoft.com/office/officeart/2016/7/layout/RepeatingBendingProcessNew"/>
    <dgm:cxn modelId="{75C45461-8165-5E43-A936-E0A8CE23B2AA}" type="presOf" srcId="{76524E7C-D415-4DB2-A5D9-7C2F5E4E7B3D}" destId="{AAFE6767-C6FB-194A-A7D7-3808CB299B58}" srcOrd="0" destOrd="0" presId="urn:microsoft.com/office/officeart/2016/7/layout/RepeatingBendingProcessNew"/>
    <dgm:cxn modelId="{8035EA63-A3FF-B245-822E-B5016AFD0890}" type="presOf" srcId="{E9356775-4C24-4329-84AE-E0628ECA8120}" destId="{8337C803-54B2-2C43-9809-F2D8747A4885}" srcOrd="1" destOrd="0" presId="urn:microsoft.com/office/officeart/2016/7/layout/RepeatingBendingProcessNew"/>
    <dgm:cxn modelId="{9C2DBF66-A7E9-EA4A-B40F-3D62C10EC791}" type="presOf" srcId="{FFDDFFD0-C136-406E-83C7-9EFC3CB0BE07}" destId="{7CFC61C6-E91C-F94C-8E26-B62BEEC4D714}" srcOrd="0" destOrd="0" presId="urn:microsoft.com/office/officeart/2016/7/layout/RepeatingBendingProcessNew"/>
    <dgm:cxn modelId="{B8ECF86D-31D0-E04E-90A1-B779BAC59854}" type="presOf" srcId="{3E9A8ABA-E4B4-4F62-BECB-72D7451251D4}" destId="{AD2C703C-DDCC-6B45-968B-9F11977D830B}" srcOrd="1" destOrd="0" presId="urn:microsoft.com/office/officeart/2016/7/layout/RepeatingBendingProcessNew"/>
    <dgm:cxn modelId="{6E67417F-54AF-FF41-A8C9-A256B08BDDF5}" type="presOf" srcId="{F21DBC85-F2DD-4AE5-94AB-74998435DF95}" destId="{BE1FFB37-9B08-FC43-9115-8215FDB8B9B4}" srcOrd="0" destOrd="0" presId="urn:microsoft.com/office/officeart/2016/7/layout/RepeatingBendingProcessNew"/>
    <dgm:cxn modelId="{7F8CC384-71E1-6C43-A6B9-789FFE920A60}" type="presOf" srcId="{3E9A8ABA-E4B4-4F62-BECB-72D7451251D4}" destId="{D0AA3D12-1577-E444-BFAF-453DFDCAB449}" srcOrd="0" destOrd="0" presId="urn:microsoft.com/office/officeart/2016/7/layout/RepeatingBendingProcessNew"/>
    <dgm:cxn modelId="{F07DC985-8272-0D46-835C-8EAD6FCCC75F}" type="presOf" srcId="{AD9D367C-83F8-4072-BC55-A6A5451B75BD}" destId="{F5E804A6-B1EC-CE48-BEAA-C0D0CD09CECA}" srcOrd="1" destOrd="0" presId="urn:microsoft.com/office/officeart/2016/7/layout/RepeatingBendingProcessNew"/>
    <dgm:cxn modelId="{B57E8686-7844-7D45-91C6-53F58662AE25}" type="presOf" srcId="{ADAB5D07-4A53-4814-A3E6-083FEB3E9DA9}" destId="{BE8ABE64-3EBA-F440-B2BB-5E72905134CC}" srcOrd="0" destOrd="0" presId="urn:microsoft.com/office/officeart/2016/7/layout/RepeatingBendingProcessNew"/>
    <dgm:cxn modelId="{234B6F92-DC1F-1245-8F01-6E296382FCC4}" srcId="{B066CD08-210C-4812-9088-B44112155FF9}" destId="{FE2915C0-9AFE-CE40-9805-7B49E0BAFFB2}" srcOrd="6" destOrd="0" parTransId="{2BF3E3E0-CB63-A549-BF62-D3F50BB2F58C}" sibTransId="{8F36950D-B0E0-9049-B815-FE58B3CD1649}"/>
    <dgm:cxn modelId="{D2B86FAD-0D99-456F-8114-72C00451D813}" srcId="{B066CD08-210C-4812-9088-B44112155FF9}" destId="{76524E7C-D415-4DB2-A5D9-7C2F5E4E7B3D}" srcOrd="1" destOrd="0" parTransId="{32E99C78-8E5C-4E19-A610-4777F66CD197}" sibTransId="{ADAB5D07-4A53-4814-A3E6-083FEB3E9DA9}"/>
    <dgm:cxn modelId="{A2D8ECB6-A06C-F04B-AC80-3521FCC44817}" type="presOf" srcId="{8F36950D-B0E0-9049-B815-FE58B3CD1649}" destId="{C4087103-75F5-CD44-8CD9-F401F8185807}" srcOrd="1" destOrd="0" presId="urn:microsoft.com/office/officeart/2016/7/layout/RepeatingBendingProcessNew"/>
    <dgm:cxn modelId="{50B0E7B7-5CC4-FF4A-B9A9-F953C780D311}" type="presOf" srcId="{E9356775-4C24-4329-84AE-E0628ECA8120}" destId="{6F3CC4D0-C6BE-F84B-AC35-95779CBDB81E}" srcOrd="0" destOrd="0" presId="urn:microsoft.com/office/officeart/2016/7/layout/RepeatingBendingProcessNew"/>
    <dgm:cxn modelId="{43B7D8C0-9674-0943-9DEB-92128A0B8D7C}" type="presOf" srcId="{6DE1D17B-B1E2-43FE-BB7A-EB98FAB59FC1}" destId="{B9F5C72F-DBA5-9348-8FDA-702D759BC78C}" srcOrd="0" destOrd="0" presId="urn:microsoft.com/office/officeart/2016/7/layout/RepeatingBendingProcessNew"/>
    <dgm:cxn modelId="{7B3FF5C8-BE58-8148-8BA0-BB05EBE76DF3}" srcId="{B066CD08-210C-4812-9088-B44112155FF9}" destId="{B22096FC-4EF1-F84B-BCF5-B611C04D7A32}" srcOrd="7" destOrd="0" parTransId="{7BCBF9B8-7EEF-8847-9732-D57359FA25BE}" sibTransId="{BB132715-17AC-B643-8667-382324D526F3}"/>
    <dgm:cxn modelId="{4FE1E2D0-729E-CC4D-9CE3-F203CA76FD3E}" type="presOf" srcId="{B22096FC-4EF1-F84B-BCF5-B611C04D7A32}" destId="{30945C84-6578-BD4B-ACDB-0D3C4B8740C0}" srcOrd="0" destOrd="0" presId="urn:microsoft.com/office/officeart/2016/7/layout/RepeatingBendingProcessNew"/>
    <dgm:cxn modelId="{9715FDE8-0DEB-4564-A526-DD7811C28560}" srcId="{B066CD08-210C-4812-9088-B44112155FF9}" destId="{6DE1D17B-B1E2-43FE-BB7A-EB98FAB59FC1}" srcOrd="0" destOrd="0" parTransId="{D078334B-5397-4360-8F54-7CF754D539F1}" sibTransId="{3E9A8ABA-E4B4-4F62-BECB-72D7451251D4}"/>
    <dgm:cxn modelId="{314313EF-2F6A-4E14-9161-206443439371}" srcId="{B066CD08-210C-4812-9088-B44112155FF9}" destId="{F21DBC85-F2DD-4AE5-94AB-74998435DF95}" srcOrd="2" destOrd="0" parTransId="{DB0DFA99-72A3-4DFD-806E-073343E42CDB}" sibTransId="{AD9D367C-83F8-4072-BC55-A6A5451B75BD}"/>
    <dgm:cxn modelId="{0518A5F6-2D16-4F58-A008-0B2685052BBB}" srcId="{B066CD08-210C-4812-9088-B44112155FF9}" destId="{212E8D78-50A2-4939-9500-004A4F008B08}" srcOrd="5" destOrd="0" parTransId="{37671108-89B3-4F0F-862D-834F81EF558F}" sibTransId="{73BDAB48-0616-4AFD-A03B-583D6C80C02B}"/>
    <dgm:cxn modelId="{DD98B4FC-66E6-49CA-93C0-CE609EC9B3E6}" srcId="{B066CD08-210C-4812-9088-B44112155FF9}" destId="{5396DF2A-B9CC-4C47-B0CC-200B8B0B4BF9}" srcOrd="4" destOrd="0" parTransId="{E5339CB8-C160-4225-A8FE-93D660201605}" sibTransId="{E9356775-4C24-4329-84AE-E0628ECA8120}"/>
    <dgm:cxn modelId="{2B82C91E-6500-EA4A-A82C-5F34E3EBD943}" type="presParOf" srcId="{0157084D-6A56-584C-ACE6-B14EDFF04F54}" destId="{B9F5C72F-DBA5-9348-8FDA-702D759BC78C}" srcOrd="0" destOrd="0" presId="urn:microsoft.com/office/officeart/2016/7/layout/RepeatingBendingProcessNew"/>
    <dgm:cxn modelId="{5ED04078-26F4-904A-A2B3-11D1776C87C9}" type="presParOf" srcId="{0157084D-6A56-584C-ACE6-B14EDFF04F54}" destId="{D0AA3D12-1577-E444-BFAF-453DFDCAB449}" srcOrd="1" destOrd="0" presId="urn:microsoft.com/office/officeart/2016/7/layout/RepeatingBendingProcessNew"/>
    <dgm:cxn modelId="{481D69B7-F9A5-9B44-A471-35DD1ADBE45E}" type="presParOf" srcId="{D0AA3D12-1577-E444-BFAF-453DFDCAB449}" destId="{AD2C703C-DDCC-6B45-968B-9F11977D830B}" srcOrd="0" destOrd="0" presId="urn:microsoft.com/office/officeart/2016/7/layout/RepeatingBendingProcessNew"/>
    <dgm:cxn modelId="{E2EC2246-0501-1448-9BC7-194DF8158960}" type="presParOf" srcId="{0157084D-6A56-584C-ACE6-B14EDFF04F54}" destId="{AAFE6767-C6FB-194A-A7D7-3808CB299B58}" srcOrd="2" destOrd="0" presId="urn:microsoft.com/office/officeart/2016/7/layout/RepeatingBendingProcessNew"/>
    <dgm:cxn modelId="{A94AB7AD-2593-C24D-B17B-898A64DF83DC}" type="presParOf" srcId="{0157084D-6A56-584C-ACE6-B14EDFF04F54}" destId="{BE8ABE64-3EBA-F440-B2BB-5E72905134CC}" srcOrd="3" destOrd="0" presId="urn:microsoft.com/office/officeart/2016/7/layout/RepeatingBendingProcessNew"/>
    <dgm:cxn modelId="{EA134715-385B-5545-B803-858E669C6684}" type="presParOf" srcId="{BE8ABE64-3EBA-F440-B2BB-5E72905134CC}" destId="{D2CA8122-9DC3-7F43-94CE-86E28ADBF1BF}" srcOrd="0" destOrd="0" presId="urn:microsoft.com/office/officeart/2016/7/layout/RepeatingBendingProcessNew"/>
    <dgm:cxn modelId="{18248E02-3CD7-FB46-8AA3-A5D35943C8D2}" type="presParOf" srcId="{0157084D-6A56-584C-ACE6-B14EDFF04F54}" destId="{BE1FFB37-9B08-FC43-9115-8215FDB8B9B4}" srcOrd="4" destOrd="0" presId="urn:microsoft.com/office/officeart/2016/7/layout/RepeatingBendingProcessNew"/>
    <dgm:cxn modelId="{7634975C-C080-394F-A548-C4D7A6424685}" type="presParOf" srcId="{0157084D-6A56-584C-ACE6-B14EDFF04F54}" destId="{70F5977A-D9D0-234C-9233-8A1AFE8157DE}" srcOrd="5" destOrd="0" presId="urn:microsoft.com/office/officeart/2016/7/layout/RepeatingBendingProcessNew"/>
    <dgm:cxn modelId="{3CFCE0F8-9268-3C41-A34F-3FBF425291F3}" type="presParOf" srcId="{70F5977A-D9D0-234C-9233-8A1AFE8157DE}" destId="{F5E804A6-B1EC-CE48-BEAA-C0D0CD09CECA}" srcOrd="0" destOrd="0" presId="urn:microsoft.com/office/officeart/2016/7/layout/RepeatingBendingProcessNew"/>
    <dgm:cxn modelId="{A0D7B918-796F-8049-8CFF-09D9FABEECB1}" type="presParOf" srcId="{0157084D-6A56-584C-ACE6-B14EDFF04F54}" destId="{7CFC61C6-E91C-F94C-8E26-B62BEEC4D714}" srcOrd="6" destOrd="0" presId="urn:microsoft.com/office/officeart/2016/7/layout/RepeatingBendingProcessNew"/>
    <dgm:cxn modelId="{AC98AFCC-63D6-A347-A97B-677976D01A09}" type="presParOf" srcId="{0157084D-6A56-584C-ACE6-B14EDFF04F54}" destId="{0ED7F007-74F0-A54B-AAAA-831F80976E28}" srcOrd="7" destOrd="0" presId="urn:microsoft.com/office/officeart/2016/7/layout/RepeatingBendingProcessNew"/>
    <dgm:cxn modelId="{16B1BBF9-85EB-8F42-95F5-AF280A6FEC9A}" type="presParOf" srcId="{0ED7F007-74F0-A54B-AAAA-831F80976E28}" destId="{71B83EDD-5EC6-9542-9C42-43E0ACBFF37F}" srcOrd="0" destOrd="0" presId="urn:microsoft.com/office/officeart/2016/7/layout/RepeatingBendingProcessNew"/>
    <dgm:cxn modelId="{15DFBD82-6ACF-A24C-A3C9-0A102DED0A87}" type="presParOf" srcId="{0157084D-6A56-584C-ACE6-B14EDFF04F54}" destId="{8AB994AD-F7DA-B649-BDBD-B849744FF30C}" srcOrd="8" destOrd="0" presId="urn:microsoft.com/office/officeart/2016/7/layout/RepeatingBendingProcessNew"/>
    <dgm:cxn modelId="{1E3349DE-9C8D-5647-A350-727973C1A2F8}" type="presParOf" srcId="{0157084D-6A56-584C-ACE6-B14EDFF04F54}" destId="{6F3CC4D0-C6BE-F84B-AC35-95779CBDB81E}" srcOrd="9" destOrd="0" presId="urn:microsoft.com/office/officeart/2016/7/layout/RepeatingBendingProcessNew"/>
    <dgm:cxn modelId="{4C46C9CA-A39C-5046-BBF4-E5CD12E49FA8}" type="presParOf" srcId="{6F3CC4D0-C6BE-F84B-AC35-95779CBDB81E}" destId="{8337C803-54B2-2C43-9809-F2D8747A4885}" srcOrd="0" destOrd="0" presId="urn:microsoft.com/office/officeart/2016/7/layout/RepeatingBendingProcessNew"/>
    <dgm:cxn modelId="{E24DB5D4-5B03-6643-A8E6-60A293585F28}" type="presParOf" srcId="{0157084D-6A56-584C-ACE6-B14EDFF04F54}" destId="{3FC2A37F-FB73-BB4D-B02A-EF40791A6D7C}" srcOrd="10" destOrd="0" presId="urn:microsoft.com/office/officeart/2016/7/layout/RepeatingBendingProcessNew"/>
    <dgm:cxn modelId="{B7AC29E5-6604-FA4E-BC11-4025CD6582E5}" type="presParOf" srcId="{0157084D-6A56-584C-ACE6-B14EDFF04F54}" destId="{BD6D1DD8-7C2E-4843-96AF-F2AC23170389}" srcOrd="11" destOrd="0" presId="urn:microsoft.com/office/officeart/2016/7/layout/RepeatingBendingProcessNew"/>
    <dgm:cxn modelId="{16E58584-46DC-8548-89A3-3B660EB0EB0D}" type="presParOf" srcId="{BD6D1DD8-7C2E-4843-96AF-F2AC23170389}" destId="{C4172363-C4BC-824D-8844-6BD86C120110}" srcOrd="0" destOrd="0" presId="urn:microsoft.com/office/officeart/2016/7/layout/RepeatingBendingProcessNew"/>
    <dgm:cxn modelId="{672BA830-AA57-8545-9746-E6B6A968E56C}" type="presParOf" srcId="{0157084D-6A56-584C-ACE6-B14EDFF04F54}" destId="{44258FAD-83F9-0642-92FA-0CB6C1DFEA3F}" srcOrd="12" destOrd="0" presId="urn:microsoft.com/office/officeart/2016/7/layout/RepeatingBendingProcessNew"/>
    <dgm:cxn modelId="{BE2A2E9A-1AE7-A848-872C-7C427B25234F}" type="presParOf" srcId="{0157084D-6A56-584C-ACE6-B14EDFF04F54}" destId="{875898BD-9D52-8649-9B60-8C88E0BE9583}" srcOrd="13" destOrd="0" presId="urn:microsoft.com/office/officeart/2016/7/layout/RepeatingBendingProcessNew"/>
    <dgm:cxn modelId="{0FFD90BC-3184-0A45-8AB3-8DA228AC15AD}" type="presParOf" srcId="{875898BD-9D52-8649-9B60-8C88E0BE9583}" destId="{C4087103-75F5-CD44-8CD9-F401F8185807}" srcOrd="0" destOrd="0" presId="urn:microsoft.com/office/officeart/2016/7/layout/RepeatingBendingProcessNew"/>
    <dgm:cxn modelId="{B02E38CB-9F3D-6C4D-85F5-6A9932FF4BD5}" type="presParOf" srcId="{0157084D-6A56-584C-ACE6-B14EDFF04F54}" destId="{30945C84-6578-BD4B-ACDB-0D3C4B8740C0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BAC011-4CA3-4830-9BFC-02CD3B674FE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2A8F91-602A-4345-8C96-7454E7347F06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70% træningsdata</a:t>
          </a:r>
          <a:endParaRPr lang="en-US" dirty="0"/>
        </a:p>
      </dgm:t>
    </dgm:pt>
    <dgm:pt modelId="{E9D0A84F-70AE-44CF-BB28-A0EE938D974A}" type="parTrans" cxnId="{425A5B68-F296-4EBB-89E8-659A0E88B4A5}">
      <dgm:prSet/>
      <dgm:spPr/>
      <dgm:t>
        <a:bodyPr/>
        <a:lstStyle/>
        <a:p>
          <a:endParaRPr lang="en-US"/>
        </a:p>
      </dgm:t>
    </dgm:pt>
    <dgm:pt modelId="{E5A00954-E3F9-47AB-8CD4-DF8AC14963C9}" type="sibTrans" cxnId="{425A5B68-F296-4EBB-89E8-659A0E88B4A5}">
      <dgm:prSet/>
      <dgm:spPr/>
      <dgm:t>
        <a:bodyPr/>
        <a:lstStyle/>
        <a:p>
          <a:endParaRPr lang="en-US"/>
        </a:p>
      </dgm:t>
    </dgm:pt>
    <dgm:pt modelId="{E5339F67-12FF-49C7-8E2F-E244E3597241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30% testdata</a:t>
          </a:r>
          <a:endParaRPr lang="en-US" dirty="0"/>
        </a:p>
      </dgm:t>
    </dgm:pt>
    <dgm:pt modelId="{D004ED22-BF14-4F51-865E-A36C2529D044}" type="parTrans" cxnId="{027BA9FB-ACA0-4F61-8A4D-93E46D49B3DB}">
      <dgm:prSet/>
      <dgm:spPr/>
      <dgm:t>
        <a:bodyPr/>
        <a:lstStyle/>
        <a:p>
          <a:endParaRPr lang="en-US"/>
        </a:p>
      </dgm:t>
    </dgm:pt>
    <dgm:pt modelId="{A2656766-407D-4DCA-897C-9F5149F78149}" type="sibTrans" cxnId="{027BA9FB-ACA0-4F61-8A4D-93E46D49B3DB}">
      <dgm:prSet/>
      <dgm:spPr/>
      <dgm:t>
        <a:bodyPr/>
        <a:lstStyle/>
        <a:p>
          <a:endParaRPr lang="en-US"/>
        </a:p>
      </dgm:t>
    </dgm:pt>
    <dgm:pt modelId="{368D2977-0EDC-48D5-89EB-1024AEBA4AE1}" type="pres">
      <dgm:prSet presAssocID="{52BAC011-4CA3-4830-9BFC-02CD3B674FEB}" presName="root" presStyleCnt="0">
        <dgm:presLayoutVars>
          <dgm:dir/>
          <dgm:resizeHandles val="exact"/>
        </dgm:presLayoutVars>
      </dgm:prSet>
      <dgm:spPr/>
    </dgm:pt>
    <dgm:pt modelId="{CC0C4725-6498-45D2-A21B-9C62FA8539D3}" type="pres">
      <dgm:prSet presAssocID="{3B2A8F91-602A-4345-8C96-7454E7347F06}" presName="compNode" presStyleCnt="0"/>
      <dgm:spPr/>
    </dgm:pt>
    <dgm:pt modelId="{C3F0EE0D-FCC9-4A12-B118-FF9D7F1CA8BD}" type="pres">
      <dgm:prSet presAssocID="{3B2A8F91-602A-4345-8C96-7454E7347F06}" presName="iconRect" presStyleLbl="node1" presStyleIdx="0" presStyleCnt="2" custLinFactX="100000" custLinFactNeighborX="166562" custLinFactNeighborY="-13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E6FA9FC0-BA75-4930-8634-23DC92CA3CDC}" type="pres">
      <dgm:prSet presAssocID="{3B2A8F91-602A-4345-8C96-7454E7347F06}" presName="spaceRect" presStyleCnt="0"/>
      <dgm:spPr/>
    </dgm:pt>
    <dgm:pt modelId="{D6A9E179-175A-449F-A67E-0E772AF5C27D}" type="pres">
      <dgm:prSet presAssocID="{3B2A8F91-602A-4345-8C96-7454E7347F06}" presName="textRect" presStyleLbl="revTx" presStyleIdx="0" presStyleCnt="2">
        <dgm:presLayoutVars>
          <dgm:chMax val="1"/>
          <dgm:chPref val="1"/>
        </dgm:presLayoutVars>
      </dgm:prSet>
      <dgm:spPr/>
    </dgm:pt>
    <dgm:pt modelId="{DB4913F1-6270-4CD5-B84F-1DB096F0C521}" type="pres">
      <dgm:prSet presAssocID="{E5A00954-E3F9-47AB-8CD4-DF8AC14963C9}" presName="sibTrans" presStyleCnt="0"/>
      <dgm:spPr/>
    </dgm:pt>
    <dgm:pt modelId="{33E8A2CA-B2A0-4F5E-9075-D08AEC72CF69}" type="pres">
      <dgm:prSet presAssocID="{E5339F67-12FF-49C7-8E2F-E244E3597241}" presName="compNode" presStyleCnt="0"/>
      <dgm:spPr/>
    </dgm:pt>
    <dgm:pt modelId="{C1E41304-0295-4DA6-8944-2CF6C59AAF87}" type="pres">
      <dgm:prSet presAssocID="{E5339F67-12FF-49C7-8E2F-E244E3597241}" presName="iconRect" presStyleLbl="node1" presStyleIdx="1" presStyleCnt="2" custLinFactX="-100000" custLinFactNeighborX="-161231" custLinFactNeighborY="-139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åndvægt"/>
        </a:ext>
      </dgm:extLst>
    </dgm:pt>
    <dgm:pt modelId="{6C475DB3-B474-43DA-9862-A29DDD9CA650}" type="pres">
      <dgm:prSet presAssocID="{E5339F67-12FF-49C7-8E2F-E244E3597241}" presName="spaceRect" presStyleCnt="0"/>
      <dgm:spPr/>
    </dgm:pt>
    <dgm:pt modelId="{BAEE21AC-8EAF-4409-A36C-CC8A8DB93EC3}" type="pres">
      <dgm:prSet presAssocID="{E5339F67-12FF-49C7-8E2F-E244E359724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25A5B68-F296-4EBB-89E8-659A0E88B4A5}" srcId="{52BAC011-4CA3-4830-9BFC-02CD3B674FEB}" destId="{3B2A8F91-602A-4345-8C96-7454E7347F06}" srcOrd="0" destOrd="0" parTransId="{E9D0A84F-70AE-44CF-BB28-A0EE938D974A}" sibTransId="{E5A00954-E3F9-47AB-8CD4-DF8AC14963C9}"/>
    <dgm:cxn modelId="{0EFB5E90-5744-4542-BCBC-99B2B14754B7}" type="presOf" srcId="{52BAC011-4CA3-4830-9BFC-02CD3B674FEB}" destId="{368D2977-0EDC-48D5-89EB-1024AEBA4AE1}" srcOrd="0" destOrd="0" presId="urn:microsoft.com/office/officeart/2018/2/layout/IconLabelList"/>
    <dgm:cxn modelId="{A51E7ACF-003C-40FF-9CBB-CBA952FF90C3}" type="presOf" srcId="{3B2A8F91-602A-4345-8C96-7454E7347F06}" destId="{D6A9E179-175A-449F-A67E-0E772AF5C27D}" srcOrd="0" destOrd="0" presId="urn:microsoft.com/office/officeart/2018/2/layout/IconLabelList"/>
    <dgm:cxn modelId="{FE69CDE9-422A-46E1-96C3-752AA07B6E8F}" type="presOf" srcId="{E5339F67-12FF-49C7-8E2F-E244E3597241}" destId="{BAEE21AC-8EAF-4409-A36C-CC8A8DB93EC3}" srcOrd="0" destOrd="0" presId="urn:microsoft.com/office/officeart/2018/2/layout/IconLabelList"/>
    <dgm:cxn modelId="{027BA9FB-ACA0-4F61-8A4D-93E46D49B3DB}" srcId="{52BAC011-4CA3-4830-9BFC-02CD3B674FEB}" destId="{E5339F67-12FF-49C7-8E2F-E244E3597241}" srcOrd="1" destOrd="0" parTransId="{D004ED22-BF14-4F51-865E-A36C2529D044}" sibTransId="{A2656766-407D-4DCA-897C-9F5149F78149}"/>
    <dgm:cxn modelId="{39AA8337-106E-4133-9A07-8CC1135A7634}" type="presParOf" srcId="{368D2977-0EDC-48D5-89EB-1024AEBA4AE1}" destId="{CC0C4725-6498-45D2-A21B-9C62FA8539D3}" srcOrd="0" destOrd="0" presId="urn:microsoft.com/office/officeart/2018/2/layout/IconLabelList"/>
    <dgm:cxn modelId="{250724C4-1690-4241-BE86-6D87857FC396}" type="presParOf" srcId="{CC0C4725-6498-45D2-A21B-9C62FA8539D3}" destId="{C3F0EE0D-FCC9-4A12-B118-FF9D7F1CA8BD}" srcOrd="0" destOrd="0" presId="urn:microsoft.com/office/officeart/2018/2/layout/IconLabelList"/>
    <dgm:cxn modelId="{4D8085FB-D396-42D8-B4BF-70349E71A512}" type="presParOf" srcId="{CC0C4725-6498-45D2-A21B-9C62FA8539D3}" destId="{E6FA9FC0-BA75-4930-8634-23DC92CA3CDC}" srcOrd="1" destOrd="0" presId="urn:microsoft.com/office/officeart/2018/2/layout/IconLabelList"/>
    <dgm:cxn modelId="{1F475657-747B-4B53-91FB-7BDFED37B15F}" type="presParOf" srcId="{CC0C4725-6498-45D2-A21B-9C62FA8539D3}" destId="{D6A9E179-175A-449F-A67E-0E772AF5C27D}" srcOrd="2" destOrd="0" presId="urn:microsoft.com/office/officeart/2018/2/layout/IconLabelList"/>
    <dgm:cxn modelId="{3CF2AD1B-C69D-443D-A732-9C6B160CBDA7}" type="presParOf" srcId="{368D2977-0EDC-48D5-89EB-1024AEBA4AE1}" destId="{DB4913F1-6270-4CD5-B84F-1DB096F0C521}" srcOrd="1" destOrd="0" presId="urn:microsoft.com/office/officeart/2018/2/layout/IconLabelList"/>
    <dgm:cxn modelId="{8B31253A-5DEA-4B56-AF84-3FED96BD25B2}" type="presParOf" srcId="{368D2977-0EDC-48D5-89EB-1024AEBA4AE1}" destId="{33E8A2CA-B2A0-4F5E-9075-D08AEC72CF69}" srcOrd="2" destOrd="0" presId="urn:microsoft.com/office/officeart/2018/2/layout/IconLabelList"/>
    <dgm:cxn modelId="{0F18CA8F-532F-439D-B747-E051E4DD6AE9}" type="presParOf" srcId="{33E8A2CA-B2A0-4F5E-9075-D08AEC72CF69}" destId="{C1E41304-0295-4DA6-8944-2CF6C59AAF87}" srcOrd="0" destOrd="0" presId="urn:microsoft.com/office/officeart/2018/2/layout/IconLabelList"/>
    <dgm:cxn modelId="{B6A5AA3C-2AC9-4DA3-ACEB-8F87F925B3AC}" type="presParOf" srcId="{33E8A2CA-B2A0-4F5E-9075-D08AEC72CF69}" destId="{6C475DB3-B474-43DA-9862-A29DDD9CA650}" srcOrd="1" destOrd="0" presId="urn:microsoft.com/office/officeart/2018/2/layout/IconLabelList"/>
    <dgm:cxn modelId="{97EA7239-7D37-45E6-8030-42F413B4F5B3}" type="presParOf" srcId="{33E8A2CA-B2A0-4F5E-9075-D08AEC72CF69}" destId="{BAEE21AC-8EAF-4409-A36C-CC8A8DB93E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FC4215-687F-4C1E-99C9-DDFCC59B8CF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1CB472-870D-4E40-BD3E-AEF2B6860C5D}">
      <dgm:prSet/>
      <dgm:spPr/>
      <dgm:t>
        <a:bodyPr/>
        <a:lstStyle/>
        <a:p>
          <a:pPr>
            <a:lnSpc>
              <a:spcPct val="100000"/>
            </a:lnSpc>
          </a:pPr>
          <a:r>
            <a:rPr lang="da-DK"/>
            <a:t>Vinkel</a:t>
          </a:r>
          <a:endParaRPr lang="en-US"/>
        </a:p>
      </dgm:t>
    </dgm:pt>
    <dgm:pt modelId="{02C50324-7736-D349-8B33-1B2915049A70}" type="parTrans" cxnId="{1B762EB9-8824-2B41-A04F-EE01FE401679}">
      <dgm:prSet/>
      <dgm:spPr/>
      <dgm:t>
        <a:bodyPr/>
        <a:lstStyle/>
        <a:p>
          <a:pPr algn="ctr"/>
          <a:endParaRPr lang="da-DK"/>
        </a:p>
      </dgm:t>
    </dgm:pt>
    <dgm:pt modelId="{E3C0D5A5-29B4-F245-B460-7F69E55A4A65}" type="sibTrans" cxnId="{1B762EB9-8824-2B41-A04F-EE01FE401679}">
      <dgm:prSet/>
      <dgm:spPr/>
      <dgm:t>
        <a:bodyPr/>
        <a:lstStyle/>
        <a:p>
          <a:endParaRPr lang="da-DK"/>
        </a:p>
      </dgm:t>
    </dgm:pt>
    <dgm:pt modelId="{BCADB3EC-0200-7144-914C-6EC3E8A5ACCB}">
      <dgm:prSet/>
      <dgm:spPr/>
      <dgm:t>
        <a:bodyPr/>
        <a:lstStyle/>
        <a:p>
          <a:pPr>
            <a:lnSpc>
              <a:spcPct val="100000"/>
            </a:lnSpc>
          </a:pPr>
          <a:r>
            <a:rPr lang="da-DK"/>
            <a:t>Afsluttende Kropsdel</a:t>
          </a:r>
          <a:endParaRPr lang="en-US"/>
        </a:p>
      </dgm:t>
    </dgm:pt>
    <dgm:pt modelId="{B2C58F36-8A18-B64F-8E99-C2C610B2F8C2}" type="parTrans" cxnId="{83E286DB-39E9-D74C-A7B3-4FF81309F548}">
      <dgm:prSet/>
      <dgm:spPr/>
      <dgm:t>
        <a:bodyPr/>
        <a:lstStyle/>
        <a:p>
          <a:pPr algn="ctr"/>
          <a:endParaRPr lang="da-DK"/>
        </a:p>
      </dgm:t>
    </dgm:pt>
    <dgm:pt modelId="{55083593-92C5-2247-8606-3AAFD60635AF}" type="sibTrans" cxnId="{83E286DB-39E9-D74C-A7B3-4FF81309F548}">
      <dgm:prSet/>
      <dgm:spPr/>
      <dgm:t>
        <a:bodyPr/>
        <a:lstStyle/>
        <a:p>
          <a:endParaRPr lang="da-DK"/>
        </a:p>
      </dgm:t>
    </dgm:pt>
    <dgm:pt modelId="{9C64BA84-4DBA-4C45-8C33-AF22F0A51B50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Afstand</a:t>
          </a:r>
          <a:endParaRPr lang="en-US" dirty="0"/>
        </a:p>
      </dgm:t>
    </dgm:pt>
    <dgm:pt modelId="{DA7858C8-F9D2-BF46-BB10-E611AD0C1566}" type="parTrans" cxnId="{6CDFE1DF-E69F-904C-963F-B4C5C448BE30}">
      <dgm:prSet/>
      <dgm:spPr/>
      <dgm:t>
        <a:bodyPr/>
        <a:lstStyle/>
        <a:p>
          <a:pPr algn="ctr"/>
          <a:endParaRPr lang="da-DK"/>
        </a:p>
      </dgm:t>
    </dgm:pt>
    <dgm:pt modelId="{D9735D65-54BB-1F42-849F-BF010882CB8B}" type="sibTrans" cxnId="{6CDFE1DF-E69F-904C-963F-B4C5C448BE30}">
      <dgm:prSet/>
      <dgm:spPr/>
      <dgm:t>
        <a:bodyPr/>
        <a:lstStyle/>
        <a:p>
          <a:endParaRPr lang="da-DK"/>
        </a:p>
      </dgm:t>
    </dgm:pt>
    <dgm:pt modelId="{9A33D46F-A610-4A77-857E-48F566156193}" type="pres">
      <dgm:prSet presAssocID="{8EFC4215-687F-4C1E-99C9-DDFCC59B8CF3}" presName="root" presStyleCnt="0">
        <dgm:presLayoutVars>
          <dgm:dir/>
          <dgm:resizeHandles val="exact"/>
        </dgm:presLayoutVars>
      </dgm:prSet>
      <dgm:spPr/>
    </dgm:pt>
    <dgm:pt modelId="{C1C604E0-24D0-443F-9A8A-415BA480E865}" type="pres">
      <dgm:prSet presAssocID="{111CB472-870D-4E40-BD3E-AEF2B6860C5D}" presName="compNode" presStyleCnt="0"/>
      <dgm:spPr/>
    </dgm:pt>
    <dgm:pt modelId="{04777EC7-F067-40C3-9CAC-CC7E8EEA36AB}" type="pres">
      <dgm:prSet presAssocID="{111CB472-870D-4E40-BD3E-AEF2B6860C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igonometri med massiv udfyldning"/>
        </a:ext>
      </dgm:extLst>
    </dgm:pt>
    <dgm:pt modelId="{2FDB5F1B-CC66-4311-97D4-FFF71021185A}" type="pres">
      <dgm:prSet presAssocID="{111CB472-870D-4E40-BD3E-AEF2B6860C5D}" presName="spaceRect" presStyleCnt="0"/>
      <dgm:spPr/>
    </dgm:pt>
    <dgm:pt modelId="{07FDB0E3-36ED-4ED8-B0DC-799969B50827}" type="pres">
      <dgm:prSet presAssocID="{111CB472-870D-4E40-BD3E-AEF2B6860C5D}" presName="textRect" presStyleLbl="revTx" presStyleIdx="0" presStyleCnt="3">
        <dgm:presLayoutVars>
          <dgm:chMax val="1"/>
          <dgm:chPref val="1"/>
        </dgm:presLayoutVars>
      </dgm:prSet>
      <dgm:spPr/>
    </dgm:pt>
    <dgm:pt modelId="{965EBCF1-7E84-4670-AF82-1E2A5BEEAC75}" type="pres">
      <dgm:prSet presAssocID="{E3C0D5A5-29B4-F245-B460-7F69E55A4A65}" presName="sibTrans" presStyleCnt="0"/>
      <dgm:spPr/>
    </dgm:pt>
    <dgm:pt modelId="{672CB62E-F84C-4D60-AAC3-BF36C0DD6040}" type="pres">
      <dgm:prSet presAssocID="{9C64BA84-4DBA-4C45-8C33-AF22F0A51B50}" presName="compNode" presStyleCnt="0"/>
      <dgm:spPr/>
    </dgm:pt>
    <dgm:pt modelId="{D041D442-3E7F-46E9-B1ED-0BA1CB9A31D3}" type="pres">
      <dgm:prSet presAssocID="{9C64BA84-4DBA-4C45-8C33-AF22F0A51B50}" presName="iconRect" presStyleLbl="node1" presStyleIdx="1" presStyleCnt="3" custLinFactNeighborX="-671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C670E220-2C33-4469-B4CC-F6A603005D96}" type="pres">
      <dgm:prSet presAssocID="{9C64BA84-4DBA-4C45-8C33-AF22F0A51B50}" presName="spaceRect" presStyleCnt="0"/>
      <dgm:spPr/>
    </dgm:pt>
    <dgm:pt modelId="{08ADA0EB-3C0F-467C-B8BA-B70BF29BE51B}" type="pres">
      <dgm:prSet presAssocID="{9C64BA84-4DBA-4C45-8C33-AF22F0A51B50}" presName="textRect" presStyleLbl="revTx" presStyleIdx="1" presStyleCnt="3" custLinFactNeighborX="-2688">
        <dgm:presLayoutVars>
          <dgm:chMax val="1"/>
          <dgm:chPref val="1"/>
        </dgm:presLayoutVars>
      </dgm:prSet>
      <dgm:spPr/>
    </dgm:pt>
    <dgm:pt modelId="{3A7B1DBD-1E24-4906-9F1A-6D0A14A0F085}" type="pres">
      <dgm:prSet presAssocID="{D9735D65-54BB-1F42-849F-BF010882CB8B}" presName="sibTrans" presStyleCnt="0"/>
      <dgm:spPr/>
    </dgm:pt>
    <dgm:pt modelId="{542E81E9-59CF-BE48-AFB2-6F49CCF84EF9}" type="pres">
      <dgm:prSet presAssocID="{BCADB3EC-0200-7144-914C-6EC3E8A5ACCB}" presName="compNode" presStyleCnt="0"/>
      <dgm:spPr/>
    </dgm:pt>
    <dgm:pt modelId="{566410BD-E05B-F545-8741-195EE0565E70}" type="pres">
      <dgm:prSet presAssocID="{BCADB3EC-0200-7144-914C-6EC3E8A5AC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d med massiv udfyldning"/>
        </a:ext>
      </dgm:extLst>
    </dgm:pt>
    <dgm:pt modelId="{046DF10A-38D2-3247-BFCE-867F869AE008}" type="pres">
      <dgm:prSet presAssocID="{BCADB3EC-0200-7144-914C-6EC3E8A5ACCB}" presName="spaceRect" presStyleCnt="0"/>
      <dgm:spPr/>
    </dgm:pt>
    <dgm:pt modelId="{00E7EE30-DED5-7C42-B676-0B1F51990406}" type="pres">
      <dgm:prSet presAssocID="{BCADB3EC-0200-7144-914C-6EC3E8A5AC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70A3919-FA0A-3C42-B64E-ACFF156CC5E7}" type="presOf" srcId="{BCADB3EC-0200-7144-914C-6EC3E8A5ACCB}" destId="{00E7EE30-DED5-7C42-B676-0B1F51990406}" srcOrd="0" destOrd="0" presId="urn:microsoft.com/office/officeart/2018/2/layout/IconLabelList"/>
    <dgm:cxn modelId="{72D1829B-F252-EB4E-87B9-AA026B39A74C}" type="presOf" srcId="{111CB472-870D-4E40-BD3E-AEF2B6860C5D}" destId="{07FDB0E3-36ED-4ED8-B0DC-799969B50827}" srcOrd="0" destOrd="0" presId="urn:microsoft.com/office/officeart/2018/2/layout/IconLabelList"/>
    <dgm:cxn modelId="{1B762EB9-8824-2B41-A04F-EE01FE401679}" srcId="{8EFC4215-687F-4C1E-99C9-DDFCC59B8CF3}" destId="{111CB472-870D-4E40-BD3E-AEF2B6860C5D}" srcOrd="0" destOrd="0" parTransId="{02C50324-7736-D349-8B33-1B2915049A70}" sibTransId="{E3C0D5A5-29B4-F245-B460-7F69E55A4A65}"/>
    <dgm:cxn modelId="{83E286DB-39E9-D74C-A7B3-4FF81309F548}" srcId="{8EFC4215-687F-4C1E-99C9-DDFCC59B8CF3}" destId="{BCADB3EC-0200-7144-914C-6EC3E8A5ACCB}" srcOrd="2" destOrd="0" parTransId="{B2C58F36-8A18-B64F-8E99-C2C610B2F8C2}" sibTransId="{55083593-92C5-2247-8606-3AAFD60635AF}"/>
    <dgm:cxn modelId="{6CDFE1DF-E69F-904C-963F-B4C5C448BE30}" srcId="{8EFC4215-687F-4C1E-99C9-DDFCC59B8CF3}" destId="{9C64BA84-4DBA-4C45-8C33-AF22F0A51B50}" srcOrd="1" destOrd="0" parTransId="{DA7858C8-F9D2-BF46-BB10-E611AD0C1566}" sibTransId="{D9735D65-54BB-1F42-849F-BF010882CB8B}"/>
    <dgm:cxn modelId="{1CD03DE2-75FC-5A40-9EF7-1106AA6AD7CF}" type="presOf" srcId="{9C64BA84-4DBA-4C45-8C33-AF22F0A51B50}" destId="{08ADA0EB-3C0F-467C-B8BA-B70BF29BE51B}" srcOrd="0" destOrd="0" presId="urn:microsoft.com/office/officeart/2018/2/layout/IconLabelList"/>
    <dgm:cxn modelId="{6764F2FA-546A-E745-9CE3-197EC44CD330}" type="presOf" srcId="{8EFC4215-687F-4C1E-99C9-DDFCC59B8CF3}" destId="{9A33D46F-A610-4A77-857E-48F566156193}" srcOrd="0" destOrd="0" presId="urn:microsoft.com/office/officeart/2018/2/layout/IconLabelList"/>
    <dgm:cxn modelId="{721FD787-B683-9546-9E47-3739B4F36A6F}" type="presParOf" srcId="{9A33D46F-A610-4A77-857E-48F566156193}" destId="{C1C604E0-24D0-443F-9A8A-415BA480E865}" srcOrd="0" destOrd="0" presId="urn:microsoft.com/office/officeart/2018/2/layout/IconLabelList"/>
    <dgm:cxn modelId="{FF6C14BD-DBFD-A147-9EDA-3137C856CE38}" type="presParOf" srcId="{C1C604E0-24D0-443F-9A8A-415BA480E865}" destId="{04777EC7-F067-40C3-9CAC-CC7E8EEA36AB}" srcOrd="0" destOrd="0" presId="urn:microsoft.com/office/officeart/2018/2/layout/IconLabelList"/>
    <dgm:cxn modelId="{F3ED2A60-A75F-4D47-8439-7F263A9C25AF}" type="presParOf" srcId="{C1C604E0-24D0-443F-9A8A-415BA480E865}" destId="{2FDB5F1B-CC66-4311-97D4-FFF71021185A}" srcOrd="1" destOrd="0" presId="urn:microsoft.com/office/officeart/2018/2/layout/IconLabelList"/>
    <dgm:cxn modelId="{148E6550-F5A2-2047-A0D0-4FB74D4F0EEF}" type="presParOf" srcId="{C1C604E0-24D0-443F-9A8A-415BA480E865}" destId="{07FDB0E3-36ED-4ED8-B0DC-799969B50827}" srcOrd="2" destOrd="0" presId="urn:microsoft.com/office/officeart/2018/2/layout/IconLabelList"/>
    <dgm:cxn modelId="{2957FCEF-D53B-7B40-8AD0-A139F093739E}" type="presParOf" srcId="{9A33D46F-A610-4A77-857E-48F566156193}" destId="{965EBCF1-7E84-4670-AF82-1E2A5BEEAC75}" srcOrd="1" destOrd="0" presId="urn:microsoft.com/office/officeart/2018/2/layout/IconLabelList"/>
    <dgm:cxn modelId="{F1A013E2-232E-CC48-8B9B-096C86B0BA00}" type="presParOf" srcId="{9A33D46F-A610-4A77-857E-48F566156193}" destId="{672CB62E-F84C-4D60-AAC3-BF36C0DD6040}" srcOrd="2" destOrd="0" presId="urn:microsoft.com/office/officeart/2018/2/layout/IconLabelList"/>
    <dgm:cxn modelId="{F888B7D7-C973-3447-8CE1-968B967C9ECD}" type="presParOf" srcId="{672CB62E-F84C-4D60-AAC3-BF36C0DD6040}" destId="{D041D442-3E7F-46E9-B1ED-0BA1CB9A31D3}" srcOrd="0" destOrd="0" presId="urn:microsoft.com/office/officeart/2018/2/layout/IconLabelList"/>
    <dgm:cxn modelId="{19A67C0F-B9BD-614B-8B8D-D34336E9A5EB}" type="presParOf" srcId="{672CB62E-F84C-4D60-AAC3-BF36C0DD6040}" destId="{C670E220-2C33-4469-B4CC-F6A603005D96}" srcOrd="1" destOrd="0" presId="urn:microsoft.com/office/officeart/2018/2/layout/IconLabelList"/>
    <dgm:cxn modelId="{537437E7-06DD-8946-94D2-F55CA79A62D7}" type="presParOf" srcId="{672CB62E-F84C-4D60-AAC3-BF36C0DD6040}" destId="{08ADA0EB-3C0F-467C-B8BA-B70BF29BE51B}" srcOrd="2" destOrd="0" presId="urn:microsoft.com/office/officeart/2018/2/layout/IconLabelList"/>
    <dgm:cxn modelId="{01B12DCB-5955-EB4E-A433-0596F3E89FFE}" type="presParOf" srcId="{9A33D46F-A610-4A77-857E-48F566156193}" destId="{3A7B1DBD-1E24-4906-9F1A-6D0A14A0F085}" srcOrd="3" destOrd="0" presId="urn:microsoft.com/office/officeart/2018/2/layout/IconLabelList"/>
    <dgm:cxn modelId="{AF93D53C-D10F-A949-8F30-7750CD3A2C69}" type="presParOf" srcId="{9A33D46F-A610-4A77-857E-48F566156193}" destId="{542E81E9-59CF-BE48-AFB2-6F49CCF84EF9}" srcOrd="4" destOrd="0" presId="urn:microsoft.com/office/officeart/2018/2/layout/IconLabelList"/>
    <dgm:cxn modelId="{B19D7478-D20C-5C47-BC16-F456F9CB7403}" type="presParOf" srcId="{542E81E9-59CF-BE48-AFB2-6F49CCF84EF9}" destId="{566410BD-E05B-F545-8741-195EE0565E70}" srcOrd="0" destOrd="0" presId="urn:microsoft.com/office/officeart/2018/2/layout/IconLabelList"/>
    <dgm:cxn modelId="{63AD12B4-424B-BA40-A5E4-69504E960A6A}" type="presParOf" srcId="{542E81E9-59CF-BE48-AFB2-6F49CCF84EF9}" destId="{046DF10A-38D2-3247-BFCE-867F869AE008}" srcOrd="1" destOrd="0" presId="urn:microsoft.com/office/officeart/2018/2/layout/IconLabelList"/>
    <dgm:cxn modelId="{7CAA8120-9161-5D4A-B113-595D35A2B91E}" type="presParOf" srcId="{542E81E9-59CF-BE48-AFB2-6F49CCF84EF9}" destId="{00E7EE30-DED5-7C42-B676-0B1F5199040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14619C-6B8D-424A-9983-D8A8DF9F53F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0C1B9D-9F31-4BB9-81DF-2CAEC907DD51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>
              <a:solidFill>
                <a:schemeClr val="bg1"/>
              </a:solidFill>
            </a:rPr>
            <a:t>Skalering af koordinater gennem geometriske principper for at imødekomme den globale accept af banens koordinater</a:t>
          </a:r>
          <a:endParaRPr lang="en-US" dirty="0">
            <a:solidFill>
              <a:schemeClr val="bg1"/>
            </a:solidFill>
          </a:endParaRPr>
        </a:p>
      </dgm:t>
    </dgm:pt>
    <dgm:pt modelId="{23534663-3FD0-4156-A021-55802ACFEB33}" type="parTrans" cxnId="{A022DDE3-07BD-4C03-A1DA-C40222D6BEDC}">
      <dgm:prSet/>
      <dgm:spPr/>
      <dgm:t>
        <a:bodyPr/>
        <a:lstStyle/>
        <a:p>
          <a:endParaRPr lang="en-US"/>
        </a:p>
      </dgm:t>
    </dgm:pt>
    <dgm:pt modelId="{695C193C-1965-4555-B15E-1FE933C33246}" type="sibTrans" cxnId="{A022DDE3-07BD-4C03-A1DA-C40222D6BEDC}">
      <dgm:prSet/>
      <dgm:spPr/>
      <dgm:t>
        <a:bodyPr/>
        <a:lstStyle/>
        <a:p>
          <a:endParaRPr lang="en-US"/>
        </a:p>
      </dgm:t>
    </dgm:pt>
    <dgm:pt modelId="{8371BA0A-B0CA-4E5A-9D56-C457E5C0C3C2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>
              <a:solidFill>
                <a:schemeClr val="bg1"/>
              </a:solidFill>
            </a:rPr>
            <a:t>Konverteret banens længde således at den går fra 0-105 meter</a:t>
          </a:r>
          <a:endParaRPr lang="en-US" dirty="0">
            <a:solidFill>
              <a:schemeClr val="bg1"/>
            </a:solidFill>
          </a:endParaRPr>
        </a:p>
      </dgm:t>
    </dgm:pt>
    <dgm:pt modelId="{31601EC3-699C-4D97-97C1-D9A3F254D1B3}" type="parTrans" cxnId="{4EAD4AF1-6F14-4A5C-9DE4-EF210970B477}">
      <dgm:prSet/>
      <dgm:spPr/>
      <dgm:t>
        <a:bodyPr/>
        <a:lstStyle/>
        <a:p>
          <a:endParaRPr lang="en-US"/>
        </a:p>
      </dgm:t>
    </dgm:pt>
    <dgm:pt modelId="{3425C150-F5F3-4788-965F-C8CC650C09B5}" type="sibTrans" cxnId="{4EAD4AF1-6F14-4A5C-9DE4-EF210970B477}">
      <dgm:prSet/>
      <dgm:spPr/>
      <dgm:t>
        <a:bodyPr/>
        <a:lstStyle/>
        <a:p>
          <a:endParaRPr lang="en-US"/>
        </a:p>
      </dgm:t>
    </dgm:pt>
    <dgm:pt modelId="{50EF1DC6-E576-4327-B48C-A78A53FEA21D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>
              <a:solidFill>
                <a:schemeClr val="bg1"/>
              </a:solidFill>
            </a:rPr>
            <a:t>Konverteret banens bredde således at den går fra 0-65 meter</a:t>
          </a:r>
          <a:endParaRPr lang="en-US" dirty="0">
            <a:solidFill>
              <a:schemeClr val="bg1"/>
            </a:solidFill>
          </a:endParaRPr>
        </a:p>
      </dgm:t>
    </dgm:pt>
    <dgm:pt modelId="{4C56976D-66E4-44FF-B79A-667D5AFBCF92}" type="parTrans" cxnId="{95E0B783-9756-48F9-BCA4-7CBD1BB1FCA2}">
      <dgm:prSet/>
      <dgm:spPr/>
      <dgm:t>
        <a:bodyPr/>
        <a:lstStyle/>
        <a:p>
          <a:endParaRPr lang="en-US"/>
        </a:p>
      </dgm:t>
    </dgm:pt>
    <dgm:pt modelId="{EC9B0263-36C7-4847-B547-EF7E25ABA058}" type="sibTrans" cxnId="{95E0B783-9756-48F9-BCA4-7CBD1BB1FCA2}">
      <dgm:prSet/>
      <dgm:spPr/>
      <dgm:t>
        <a:bodyPr/>
        <a:lstStyle/>
        <a:p>
          <a:endParaRPr lang="en-US"/>
        </a:p>
      </dgm:t>
    </dgm:pt>
    <dgm:pt modelId="{C5475B5F-3C6C-434F-8451-CC542A0BD61C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>
              <a:solidFill>
                <a:schemeClr val="bg1"/>
              </a:solidFill>
            </a:rPr>
            <a:t>Beregning af afstand ved brug af Pythagoras’ sætning</a:t>
          </a:r>
          <a:endParaRPr lang="en-US" dirty="0">
            <a:solidFill>
              <a:schemeClr val="bg1"/>
            </a:solidFill>
          </a:endParaRPr>
        </a:p>
      </dgm:t>
    </dgm:pt>
    <dgm:pt modelId="{39B37CAC-E6B6-4F28-BCEB-7ADD387F3070}" type="parTrans" cxnId="{3738E0F3-3079-4BA4-B051-0D98FD63FC89}">
      <dgm:prSet/>
      <dgm:spPr/>
      <dgm:t>
        <a:bodyPr/>
        <a:lstStyle/>
        <a:p>
          <a:endParaRPr lang="en-US"/>
        </a:p>
      </dgm:t>
    </dgm:pt>
    <dgm:pt modelId="{CDFA6601-B8F3-4AB4-A0FA-83C6DDFA4DFE}" type="sibTrans" cxnId="{3738E0F3-3079-4BA4-B051-0D98FD63FC89}">
      <dgm:prSet/>
      <dgm:spPr/>
      <dgm:t>
        <a:bodyPr/>
        <a:lstStyle/>
        <a:p>
          <a:endParaRPr lang="en-US"/>
        </a:p>
      </dgm:t>
    </dgm:pt>
    <dgm:pt modelId="{4FA68F53-9FA4-424F-A367-2E4515E27BB5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>
              <a:solidFill>
                <a:schemeClr val="bg1"/>
              </a:solidFill>
            </a:rPr>
            <a:t>Beregning af vinkel ved brug af trigonometriske principper som cosinus</a:t>
          </a:r>
          <a:endParaRPr lang="en-US" dirty="0">
            <a:solidFill>
              <a:schemeClr val="bg1"/>
            </a:solidFill>
          </a:endParaRPr>
        </a:p>
      </dgm:t>
    </dgm:pt>
    <dgm:pt modelId="{223F24DB-1F3F-4D98-90C6-BF34AC8F5C27}" type="parTrans" cxnId="{B8D5E9FD-4A20-4786-BE27-877DE5C27394}">
      <dgm:prSet/>
      <dgm:spPr/>
      <dgm:t>
        <a:bodyPr/>
        <a:lstStyle/>
        <a:p>
          <a:endParaRPr lang="en-US"/>
        </a:p>
      </dgm:t>
    </dgm:pt>
    <dgm:pt modelId="{4E3E5F55-2948-48EB-A6C0-A726F5DB9F33}" type="sibTrans" cxnId="{B8D5E9FD-4A20-4786-BE27-877DE5C27394}">
      <dgm:prSet/>
      <dgm:spPr/>
      <dgm:t>
        <a:bodyPr/>
        <a:lstStyle/>
        <a:p>
          <a:endParaRPr lang="en-US"/>
        </a:p>
      </dgm:t>
    </dgm:pt>
    <dgm:pt modelId="{F6C53A36-76FF-4F24-B07E-E3250F5DD0DF}" type="pres">
      <dgm:prSet presAssocID="{0214619C-6B8D-424A-9983-D8A8DF9F53FA}" presName="root" presStyleCnt="0">
        <dgm:presLayoutVars>
          <dgm:dir/>
          <dgm:resizeHandles val="exact"/>
        </dgm:presLayoutVars>
      </dgm:prSet>
      <dgm:spPr/>
    </dgm:pt>
    <dgm:pt modelId="{6C30FBDB-F552-4A59-9A9A-59CA2108B302}" type="pres">
      <dgm:prSet presAssocID="{DD0C1B9D-9F31-4BB9-81DF-2CAEC907DD51}" presName="compNode" presStyleCnt="0"/>
      <dgm:spPr/>
    </dgm:pt>
    <dgm:pt modelId="{F2EA7D1C-DFE9-45E0-90AA-839E38C2E418}" type="pres">
      <dgm:prSet presAssocID="{DD0C1B9D-9F31-4BB9-81DF-2CAEC907DD51}" presName="bgRect" presStyleLbl="bgShp" presStyleIdx="0" presStyleCnt="5"/>
      <dgm:spPr/>
    </dgm:pt>
    <dgm:pt modelId="{93FD43FD-2BF9-47BE-B6C9-0C6AF8F4F2BC}" type="pres">
      <dgm:prSet presAssocID="{DD0C1B9D-9F31-4BB9-81DF-2CAEC907DD5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6CE0ACAB-DF8C-4F7A-827D-FBE957F119F0}" type="pres">
      <dgm:prSet presAssocID="{DD0C1B9D-9F31-4BB9-81DF-2CAEC907DD51}" presName="spaceRect" presStyleCnt="0"/>
      <dgm:spPr/>
    </dgm:pt>
    <dgm:pt modelId="{EB31719F-EED1-469B-A3D4-70C9C043D79D}" type="pres">
      <dgm:prSet presAssocID="{DD0C1B9D-9F31-4BB9-81DF-2CAEC907DD51}" presName="parTx" presStyleLbl="revTx" presStyleIdx="0" presStyleCnt="5">
        <dgm:presLayoutVars>
          <dgm:chMax val="0"/>
          <dgm:chPref val="0"/>
        </dgm:presLayoutVars>
      </dgm:prSet>
      <dgm:spPr/>
    </dgm:pt>
    <dgm:pt modelId="{CB08EF44-391A-4FF9-A747-EF00D5C4585C}" type="pres">
      <dgm:prSet presAssocID="{695C193C-1965-4555-B15E-1FE933C33246}" presName="sibTrans" presStyleCnt="0"/>
      <dgm:spPr/>
    </dgm:pt>
    <dgm:pt modelId="{1EB0AB81-6050-4B83-86E3-685D59325CA6}" type="pres">
      <dgm:prSet presAssocID="{8371BA0A-B0CA-4E5A-9D56-C457E5C0C3C2}" presName="compNode" presStyleCnt="0"/>
      <dgm:spPr/>
    </dgm:pt>
    <dgm:pt modelId="{CBDD2350-A320-4838-9C7B-D08C32E0B23E}" type="pres">
      <dgm:prSet presAssocID="{8371BA0A-B0CA-4E5A-9D56-C457E5C0C3C2}" presName="bgRect" presStyleLbl="bgShp" presStyleIdx="1" presStyleCnt="5"/>
      <dgm:spPr/>
    </dgm:pt>
    <dgm:pt modelId="{79584DA5-CB90-4306-AF56-CCFC25192B9D}" type="pres">
      <dgm:prSet presAssocID="{8371BA0A-B0CA-4E5A-9D56-C457E5C0C3C2}" presName="iconRect" presStyleLbl="node1" presStyleIdx="1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å"/>
        </a:ext>
      </dgm:extLst>
    </dgm:pt>
    <dgm:pt modelId="{DAB5C4FF-9565-4651-8D5D-E39DA35862D4}" type="pres">
      <dgm:prSet presAssocID="{8371BA0A-B0CA-4E5A-9D56-C457E5C0C3C2}" presName="spaceRect" presStyleCnt="0"/>
      <dgm:spPr/>
    </dgm:pt>
    <dgm:pt modelId="{6031C006-3D4C-4F4F-A928-AF020744E70C}" type="pres">
      <dgm:prSet presAssocID="{8371BA0A-B0CA-4E5A-9D56-C457E5C0C3C2}" presName="parTx" presStyleLbl="revTx" presStyleIdx="1" presStyleCnt="5">
        <dgm:presLayoutVars>
          <dgm:chMax val="0"/>
          <dgm:chPref val="0"/>
        </dgm:presLayoutVars>
      </dgm:prSet>
      <dgm:spPr/>
    </dgm:pt>
    <dgm:pt modelId="{7626FFDF-6AC2-4D22-A0AD-942623FF3F99}" type="pres">
      <dgm:prSet presAssocID="{3425C150-F5F3-4788-965F-C8CC650C09B5}" presName="sibTrans" presStyleCnt="0"/>
      <dgm:spPr/>
    </dgm:pt>
    <dgm:pt modelId="{F8D3F377-6E90-48ED-B0FC-732B6CAC2860}" type="pres">
      <dgm:prSet presAssocID="{50EF1DC6-E576-4327-B48C-A78A53FEA21D}" presName="compNode" presStyleCnt="0"/>
      <dgm:spPr/>
    </dgm:pt>
    <dgm:pt modelId="{6CB4D215-6AE5-4304-AEAD-1CC463C31856}" type="pres">
      <dgm:prSet presAssocID="{50EF1DC6-E576-4327-B48C-A78A53FEA21D}" presName="bgRect" presStyleLbl="bgShp" presStyleIdx="2" presStyleCnt="5"/>
      <dgm:spPr/>
    </dgm:pt>
    <dgm:pt modelId="{29B6740F-5B46-43E6-B0F3-A3597B2F3D68}" type="pres">
      <dgm:prSet presAssocID="{50EF1DC6-E576-4327-B48C-A78A53FEA21D}" presName="iconRect" presStyleLbl="node1" presStyleIdx="2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daftryk"/>
        </a:ext>
      </dgm:extLst>
    </dgm:pt>
    <dgm:pt modelId="{167737EB-CBBB-4CC5-A9C2-F9540750C104}" type="pres">
      <dgm:prSet presAssocID="{50EF1DC6-E576-4327-B48C-A78A53FEA21D}" presName="spaceRect" presStyleCnt="0"/>
      <dgm:spPr/>
    </dgm:pt>
    <dgm:pt modelId="{CEE343C8-B6A6-4834-AFAC-E436EFADC8F0}" type="pres">
      <dgm:prSet presAssocID="{50EF1DC6-E576-4327-B48C-A78A53FEA21D}" presName="parTx" presStyleLbl="revTx" presStyleIdx="2" presStyleCnt="5">
        <dgm:presLayoutVars>
          <dgm:chMax val="0"/>
          <dgm:chPref val="0"/>
        </dgm:presLayoutVars>
      </dgm:prSet>
      <dgm:spPr/>
    </dgm:pt>
    <dgm:pt modelId="{B6F5D6A8-685D-45D1-B7D8-31505BC30545}" type="pres">
      <dgm:prSet presAssocID="{EC9B0263-36C7-4847-B547-EF7E25ABA058}" presName="sibTrans" presStyleCnt="0"/>
      <dgm:spPr/>
    </dgm:pt>
    <dgm:pt modelId="{A817BBC0-1BA0-4994-BB2E-8FACA80AAAA3}" type="pres">
      <dgm:prSet presAssocID="{4FA68F53-9FA4-424F-A367-2E4515E27BB5}" presName="compNode" presStyleCnt="0"/>
      <dgm:spPr/>
    </dgm:pt>
    <dgm:pt modelId="{36E9D46D-4362-4FC8-B268-19B6C662B35C}" type="pres">
      <dgm:prSet presAssocID="{4FA68F53-9FA4-424F-A367-2E4515E27BB5}" presName="bgRect" presStyleLbl="bgShp" presStyleIdx="3" presStyleCnt="5"/>
      <dgm:spPr/>
    </dgm:pt>
    <dgm:pt modelId="{F806A7A3-1111-4CAC-8019-A07D2D1689D5}" type="pres">
      <dgm:prSet presAssocID="{4FA68F53-9FA4-424F-A367-2E4515E27BB5}" presName="iconRect" presStyleLbl="node1" presStyleIdx="3" presStyleCnt="5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yant"/>
        </a:ext>
      </dgm:extLst>
    </dgm:pt>
    <dgm:pt modelId="{EBBACE96-B192-4880-8D5A-74440E7217DA}" type="pres">
      <dgm:prSet presAssocID="{4FA68F53-9FA4-424F-A367-2E4515E27BB5}" presName="spaceRect" presStyleCnt="0"/>
      <dgm:spPr/>
    </dgm:pt>
    <dgm:pt modelId="{B37297B7-8469-4449-AE97-C7469C7DC48B}" type="pres">
      <dgm:prSet presAssocID="{4FA68F53-9FA4-424F-A367-2E4515E27BB5}" presName="parTx" presStyleLbl="revTx" presStyleIdx="3" presStyleCnt="5">
        <dgm:presLayoutVars>
          <dgm:chMax val="0"/>
          <dgm:chPref val="0"/>
        </dgm:presLayoutVars>
      </dgm:prSet>
      <dgm:spPr/>
    </dgm:pt>
    <dgm:pt modelId="{CDEACB3F-C0D2-9D4C-8B0C-286A30CBE731}" type="pres">
      <dgm:prSet presAssocID="{4E3E5F55-2948-48EB-A6C0-A726F5DB9F33}" presName="sibTrans" presStyleCnt="0"/>
      <dgm:spPr/>
    </dgm:pt>
    <dgm:pt modelId="{14E0438B-E822-4730-BD5E-22D5EC1BE6F0}" type="pres">
      <dgm:prSet presAssocID="{C5475B5F-3C6C-434F-8451-CC542A0BD61C}" presName="compNode" presStyleCnt="0"/>
      <dgm:spPr/>
    </dgm:pt>
    <dgm:pt modelId="{C3B6CE08-DB7F-4BE8-8BB5-413EEAF45C01}" type="pres">
      <dgm:prSet presAssocID="{C5475B5F-3C6C-434F-8451-CC542A0BD61C}" presName="bgRect" presStyleLbl="bgShp" presStyleIdx="4" presStyleCnt="5"/>
      <dgm:spPr/>
    </dgm:pt>
    <dgm:pt modelId="{4B92EFBB-1994-4C70-87B9-E81CBB69855B}" type="pres">
      <dgm:prSet presAssocID="{C5475B5F-3C6C-434F-8451-CC542A0BD61C}" presName="iconRect" presStyleLbl="node1" presStyleIdx="4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mmeregner"/>
        </a:ext>
      </dgm:extLst>
    </dgm:pt>
    <dgm:pt modelId="{6F2F2085-DDE6-4EE4-AC2C-9FE04F7EB025}" type="pres">
      <dgm:prSet presAssocID="{C5475B5F-3C6C-434F-8451-CC542A0BD61C}" presName="spaceRect" presStyleCnt="0"/>
      <dgm:spPr/>
    </dgm:pt>
    <dgm:pt modelId="{29DC156D-FE9E-44F1-AF02-2204E572809F}" type="pres">
      <dgm:prSet presAssocID="{C5475B5F-3C6C-434F-8451-CC542A0BD61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EE63507-A8AF-8748-9A1F-BCB7F39392B5}" type="presOf" srcId="{4FA68F53-9FA4-424F-A367-2E4515E27BB5}" destId="{B37297B7-8469-4449-AE97-C7469C7DC48B}" srcOrd="0" destOrd="0" presId="urn:microsoft.com/office/officeart/2018/2/layout/IconVerticalSolidList"/>
    <dgm:cxn modelId="{1CDCEA29-083A-DA48-ACF0-98BC65FB3619}" type="presOf" srcId="{DD0C1B9D-9F31-4BB9-81DF-2CAEC907DD51}" destId="{EB31719F-EED1-469B-A3D4-70C9C043D79D}" srcOrd="0" destOrd="0" presId="urn:microsoft.com/office/officeart/2018/2/layout/IconVerticalSolidList"/>
    <dgm:cxn modelId="{D3BDEA32-BA4C-44C3-836B-89781ABB95CA}" type="presOf" srcId="{0214619C-6B8D-424A-9983-D8A8DF9F53FA}" destId="{F6C53A36-76FF-4F24-B07E-E3250F5DD0DF}" srcOrd="0" destOrd="0" presId="urn:microsoft.com/office/officeart/2018/2/layout/IconVerticalSolidList"/>
    <dgm:cxn modelId="{BC693969-EB32-4444-A188-EEFE0D1A23F9}" type="presOf" srcId="{8371BA0A-B0CA-4E5A-9D56-C457E5C0C3C2}" destId="{6031C006-3D4C-4F4F-A928-AF020744E70C}" srcOrd="0" destOrd="0" presId="urn:microsoft.com/office/officeart/2018/2/layout/IconVerticalSolidList"/>
    <dgm:cxn modelId="{A1C65382-32B5-6E46-AB85-93BFD30A31CF}" type="presOf" srcId="{C5475B5F-3C6C-434F-8451-CC542A0BD61C}" destId="{29DC156D-FE9E-44F1-AF02-2204E572809F}" srcOrd="0" destOrd="0" presId="urn:microsoft.com/office/officeart/2018/2/layout/IconVerticalSolidList"/>
    <dgm:cxn modelId="{95E0B783-9756-48F9-BCA4-7CBD1BB1FCA2}" srcId="{0214619C-6B8D-424A-9983-D8A8DF9F53FA}" destId="{50EF1DC6-E576-4327-B48C-A78A53FEA21D}" srcOrd="2" destOrd="0" parTransId="{4C56976D-66E4-44FF-B79A-667D5AFBCF92}" sibTransId="{EC9B0263-36C7-4847-B547-EF7E25ABA058}"/>
    <dgm:cxn modelId="{1CCB1BB7-4389-B140-AD07-DAAF6D09F702}" type="presOf" srcId="{50EF1DC6-E576-4327-B48C-A78A53FEA21D}" destId="{CEE343C8-B6A6-4834-AFAC-E436EFADC8F0}" srcOrd="0" destOrd="0" presId="urn:microsoft.com/office/officeart/2018/2/layout/IconVerticalSolidList"/>
    <dgm:cxn modelId="{A022DDE3-07BD-4C03-A1DA-C40222D6BEDC}" srcId="{0214619C-6B8D-424A-9983-D8A8DF9F53FA}" destId="{DD0C1B9D-9F31-4BB9-81DF-2CAEC907DD51}" srcOrd="0" destOrd="0" parTransId="{23534663-3FD0-4156-A021-55802ACFEB33}" sibTransId="{695C193C-1965-4555-B15E-1FE933C33246}"/>
    <dgm:cxn modelId="{4EAD4AF1-6F14-4A5C-9DE4-EF210970B477}" srcId="{0214619C-6B8D-424A-9983-D8A8DF9F53FA}" destId="{8371BA0A-B0CA-4E5A-9D56-C457E5C0C3C2}" srcOrd="1" destOrd="0" parTransId="{31601EC3-699C-4D97-97C1-D9A3F254D1B3}" sibTransId="{3425C150-F5F3-4788-965F-C8CC650C09B5}"/>
    <dgm:cxn modelId="{3738E0F3-3079-4BA4-B051-0D98FD63FC89}" srcId="{0214619C-6B8D-424A-9983-D8A8DF9F53FA}" destId="{C5475B5F-3C6C-434F-8451-CC542A0BD61C}" srcOrd="4" destOrd="0" parTransId="{39B37CAC-E6B6-4F28-BCEB-7ADD387F3070}" sibTransId="{CDFA6601-B8F3-4AB4-A0FA-83C6DDFA4DFE}"/>
    <dgm:cxn modelId="{B8D5E9FD-4A20-4786-BE27-877DE5C27394}" srcId="{0214619C-6B8D-424A-9983-D8A8DF9F53FA}" destId="{4FA68F53-9FA4-424F-A367-2E4515E27BB5}" srcOrd="3" destOrd="0" parTransId="{223F24DB-1F3F-4D98-90C6-BF34AC8F5C27}" sibTransId="{4E3E5F55-2948-48EB-A6C0-A726F5DB9F33}"/>
    <dgm:cxn modelId="{CDA9C62D-3EF2-064A-ACC3-1ACDCB3090E8}" type="presParOf" srcId="{F6C53A36-76FF-4F24-B07E-E3250F5DD0DF}" destId="{6C30FBDB-F552-4A59-9A9A-59CA2108B302}" srcOrd="0" destOrd="0" presId="urn:microsoft.com/office/officeart/2018/2/layout/IconVerticalSolidList"/>
    <dgm:cxn modelId="{8458319F-9E4C-C44A-B6B6-E304A84EE24E}" type="presParOf" srcId="{6C30FBDB-F552-4A59-9A9A-59CA2108B302}" destId="{F2EA7D1C-DFE9-45E0-90AA-839E38C2E418}" srcOrd="0" destOrd="0" presId="urn:microsoft.com/office/officeart/2018/2/layout/IconVerticalSolidList"/>
    <dgm:cxn modelId="{31A0EF97-3A04-B44E-B171-97FA6B991030}" type="presParOf" srcId="{6C30FBDB-F552-4A59-9A9A-59CA2108B302}" destId="{93FD43FD-2BF9-47BE-B6C9-0C6AF8F4F2BC}" srcOrd="1" destOrd="0" presId="urn:microsoft.com/office/officeart/2018/2/layout/IconVerticalSolidList"/>
    <dgm:cxn modelId="{08E1BCB5-324B-B440-939E-B497ACD67BDE}" type="presParOf" srcId="{6C30FBDB-F552-4A59-9A9A-59CA2108B302}" destId="{6CE0ACAB-DF8C-4F7A-827D-FBE957F119F0}" srcOrd="2" destOrd="0" presId="urn:microsoft.com/office/officeart/2018/2/layout/IconVerticalSolidList"/>
    <dgm:cxn modelId="{7798979A-D588-644B-992E-4B8092608EE2}" type="presParOf" srcId="{6C30FBDB-F552-4A59-9A9A-59CA2108B302}" destId="{EB31719F-EED1-469B-A3D4-70C9C043D79D}" srcOrd="3" destOrd="0" presId="urn:microsoft.com/office/officeart/2018/2/layout/IconVerticalSolidList"/>
    <dgm:cxn modelId="{CB4F348F-7DA4-4B4D-A03C-DB5C5EFB8C37}" type="presParOf" srcId="{F6C53A36-76FF-4F24-B07E-E3250F5DD0DF}" destId="{CB08EF44-391A-4FF9-A747-EF00D5C4585C}" srcOrd="1" destOrd="0" presId="urn:microsoft.com/office/officeart/2018/2/layout/IconVerticalSolidList"/>
    <dgm:cxn modelId="{E5A969CD-D0FB-AA46-A5DA-6B218F7F1BEE}" type="presParOf" srcId="{F6C53A36-76FF-4F24-B07E-E3250F5DD0DF}" destId="{1EB0AB81-6050-4B83-86E3-685D59325CA6}" srcOrd="2" destOrd="0" presId="urn:microsoft.com/office/officeart/2018/2/layout/IconVerticalSolidList"/>
    <dgm:cxn modelId="{2E5C74BC-623A-1E4B-BCA4-66F7AA0844D2}" type="presParOf" srcId="{1EB0AB81-6050-4B83-86E3-685D59325CA6}" destId="{CBDD2350-A320-4838-9C7B-D08C32E0B23E}" srcOrd="0" destOrd="0" presId="urn:microsoft.com/office/officeart/2018/2/layout/IconVerticalSolidList"/>
    <dgm:cxn modelId="{4C0C488A-522D-6F44-B8E4-B69178CA26D7}" type="presParOf" srcId="{1EB0AB81-6050-4B83-86E3-685D59325CA6}" destId="{79584DA5-CB90-4306-AF56-CCFC25192B9D}" srcOrd="1" destOrd="0" presId="urn:microsoft.com/office/officeart/2018/2/layout/IconVerticalSolidList"/>
    <dgm:cxn modelId="{F6A34513-CB07-984E-B48E-4AAD37573F61}" type="presParOf" srcId="{1EB0AB81-6050-4B83-86E3-685D59325CA6}" destId="{DAB5C4FF-9565-4651-8D5D-E39DA35862D4}" srcOrd="2" destOrd="0" presId="urn:microsoft.com/office/officeart/2018/2/layout/IconVerticalSolidList"/>
    <dgm:cxn modelId="{423789C3-9BE1-2743-932C-325A5393C877}" type="presParOf" srcId="{1EB0AB81-6050-4B83-86E3-685D59325CA6}" destId="{6031C006-3D4C-4F4F-A928-AF020744E70C}" srcOrd="3" destOrd="0" presId="urn:microsoft.com/office/officeart/2018/2/layout/IconVerticalSolidList"/>
    <dgm:cxn modelId="{8EBADD18-5A0A-104D-95CA-5F83B5AC5696}" type="presParOf" srcId="{F6C53A36-76FF-4F24-B07E-E3250F5DD0DF}" destId="{7626FFDF-6AC2-4D22-A0AD-942623FF3F99}" srcOrd="3" destOrd="0" presId="urn:microsoft.com/office/officeart/2018/2/layout/IconVerticalSolidList"/>
    <dgm:cxn modelId="{9B56AC66-F638-4641-83BD-8A1B07B1A962}" type="presParOf" srcId="{F6C53A36-76FF-4F24-B07E-E3250F5DD0DF}" destId="{F8D3F377-6E90-48ED-B0FC-732B6CAC2860}" srcOrd="4" destOrd="0" presId="urn:microsoft.com/office/officeart/2018/2/layout/IconVerticalSolidList"/>
    <dgm:cxn modelId="{BE3653B5-DCFC-204B-8D72-4BD68D52514B}" type="presParOf" srcId="{F8D3F377-6E90-48ED-B0FC-732B6CAC2860}" destId="{6CB4D215-6AE5-4304-AEAD-1CC463C31856}" srcOrd="0" destOrd="0" presId="urn:microsoft.com/office/officeart/2018/2/layout/IconVerticalSolidList"/>
    <dgm:cxn modelId="{E18C1E8D-9307-5B4D-BA0E-8C854077D686}" type="presParOf" srcId="{F8D3F377-6E90-48ED-B0FC-732B6CAC2860}" destId="{29B6740F-5B46-43E6-B0F3-A3597B2F3D68}" srcOrd="1" destOrd="0" presId="urn:microsoft.com/office/officeart/2018/2/layout/IconVerticalSolidList"/>
    <dgm:cxn modelId="{FCB621BE-21EF-054B-8945-55113F83F163}" type="presParOf" srcId="{F8D3F377-6E90-48ED-B0FC-732B6CAC2860}" destId="{167737EB-CBBB-4CC5-A9C2-F9540750C104}" srcOrd="2" destOrd="0" presId="urn:microsoft.com/office/officeart/2018/2/layout/IconVerticalSolidList"/>
    <dgm:cxn modelId="{70E10041-2935-BF4E-87FC-2129AA120BB2}" type="presParOf" srcId="{F8D3F377-6E90-48ED-B0FC-732B6CAC2860}" destId="{CEE343C8-B6A6-4834-AFAC-E436EFADC8F0}" srcOrd="3" destOrd="0" presId="urn:microsoft.com/office/officeart/2018/2/layout/IconVerticalSolidList"/>
    <dgm:cxn modelId="{9A42352D-AFED-6543-A05F-03D24AFD885D}" type="presParOf" srcId="{F6C53A36-76FF-4F24-B07E-E3250F5DD0DF}" destId="{B6F5D6A8-685D-45D1-B7D8-31505BC30545}" srcOrd="5" destOrd="0" presId="urn:microsoft.com/office/officeart/2018/2/layout/IconVerticalSolidList"/>
    <dgm:cxn modelId="{6C013973-2509-6645-9F0D-F7A6FBE9A7B5}" type="presParOf" srcId="{F6C53A36-76FF-4F24-B07E-E3250F5DD0DF}" destId="{A817BBC0-1BA0-4994-BB2E-8FACA80AAAA3}" srcOrd="6" destOrd="0" presId="urn:microsoft.com/office/officeart/2018/2/layout/IconVerticalSolidList"/>
    <dgm:cxn modelId="{F7E18718-451C-DC4C-9C66-39677544018D}" type="presParOf" srcId="{A817BBC0-1BA0-4994-BB2E-8FACA80AAAA3}" destId="{36E9D46D-4362-4FC8-B268-19B6C662B35C}" srcOrd="0" destOrd="0" presId="urn:microsoft.com/office/officeart/2018/2/layout/IconVerticalSolidList"/>
    <dgm:cxn modelId="{0EFBBEA7-0B53-DC45-B171-F7A7B746BC99}" type="presParOf" srcId="{A817BBC0-1BA0-4994-BB2E-8FACA80AAAA3}" destId="{F806A7A3-1111-4CAC-8019-A07D2D1689D5}" srcOrd="1" destOrd="0" presId="urn:microsoft.com/office/officeart/2018/2/layout/IconVerticalSolidList"/>
    <dgm:cxn modelId="{9E191050-946D-7642-8054-7EEF13C01D2D}" type="presParOf" srcId="{A817BBC0-1BA0-4994-BB2E-8FACA80AAAA3}" destId="{EBBACE96-B192-4880-8D5A-74440E7217DA}" srcOrd="2" destOrd="0" presId="urn:microsoft.com/office/officeart/2018/2/layout/IconVerticalSolidList"/>
    <dgm:cxn modelId="{2E7D78C5-A87F-9543-9395-F47D6CB2DA4E}" type="presParOf" srcId="{A817BBC0-1BA0-4994-BB2E-8FACA80AAAA3}" destId="{B37297B7-8469-4449-AE97-C7469C7DC48B}" srcOrd="3" destOrd="0" presId="urn:microsoft.com/office/officeart/2018/2/layout/IconVerticalSolidList"/>
    <dgm:cxn modelId="{D0D6346C-F937-7942-8EF4-CF383F27F66C}" type="presParOf" srcId="{F6C53A36-76FF-4F24-B07E-E3250F5DD0DF}" destId="{CDEACB3F-C0D2-9D4C-8B0C-286A30CBE731}" srcOrd="7" destOrd="0" presId="urn:microsoft.com/office/officeart/2018/2/layout/IconVerticalSolidList"/>
    <dgm:cxn modelId="{15C9546C-BA4F-C542-8E93-04C7339601E8}" type="presParOf" srcId="{F6C53A36-76FF-4F24-B07E-E3250F5DD0DF}" destId="{14E0438B-E822-4730-BD5E-22D5EC1BE6F0}" srcOrd="8" destOrd="0" presId="urn:microsoft.com/office/officeart/2018/2/layout/IconVerticalSolidList"/>
    <dgm:cxn modelId="{85548D63-0913-3C4F-AECB-C3F49773A0F8}" type="presParOf" srcId="{14E0438B-E822-4730-BD5E-22D5EC1BE6F0}" destId="{C3B6CE08-DB7F-4BE8-8BB5-413EEAF45C01}" srcOrd="0" destOrd="0" presId="urn:microsoft.com/office/officeart/2018/2/layout/IconVerticalSolidList"/>
    <dgm:cxn modelId="{2221DEC7-7637-D14B-BC45-637E1D2B4D09}" type="presParOf" srcId="{14E0438B-E822-4730-BD5E-22D5EC1BE6F0}" destId="{4B92EFBB-1994-4C70-87B9-E81CBB69855B}" srcOrd="1" destOrd="0" presId="urn:microsoft.com/office/officeart/2018/2/layout/IconVerticalSolidList"/>
    <dgm:cxn modelId="{27D1A1BA-4208-AC49-A3B5-47ABB7C20466}" type="presParOf" srcId="{14E0438B-E822-4730-BD5E-22D5EC1BE6F0}" destId="{6F2F2085-DDE6-4EE4-AC2C-9FE04F7EB025}" srcOrd="2" destOrd="0" presId="urn:microsoft.com/office/officeart/2018/2/layout/IconVerticalSolidList"/>
    <dgm:cxn modelId="{F85F04B9-19DE-A046-98DF-63DF6CAA9527}" type="presParOf" srcId="{14E0438B-E822-4730-BD5E-22D5EC1BE6F0}" destId="{29DC156D-FE9E-44F1-AF02-2204E57280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B185B3-605A-194A-829D-B2058DADE4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061F26E6-4602-DD42-B30E-27AD8BC7FA99}">
      <dgm:prSet/>
      <dgm:spPr/>
      <dgm:t>
        <a:bodyPr/>
        <a:lstStyle/>
        <a:p>
          <a:r>
            <a:rPr lang="da-DK" dirty="0"/>
            <a:t>Single </a:t>
          </a:r>
          <a:r>
            <a:rPr lang="da-DK" dirty="0" err="1"/>
            <a:t>Classification</a:t>
          </a:r>
          <a:r>
            <a:rPr lang="da-DK" dirty="0"/>
            <a:t> Tree</a:t>
          </a:r>
        </a:p>
      </dgm:t>
    </dgm:pt>
    <dgm:pt modelId="{5104930C-1660-E84A-B0DA-D3A047A466CF}" type="parTrans" cxnId="{D6A9CCB2-3EB8-6A4E-8BE4-50B37C354C03}">
      <dgm:prSet/>
      <dgm:spPr/>
      <dgm:t>
        <a:bodyPr/>
        <a:lstStyle/>
        <a:p>
          <a:endParaRPr lang="da-DK"/>
        </a:p>
      </dgm:t>
    </dgm:pt>
    <dgm:pt modelId="{698BB7C3-8921-AC4D-94D4-1D661B3E702C}" type="sibTrans" cxnId="{D6A9CCB2-3EB8-6A4E-8BE4-50B37C354C03}">
      <dgm:prSet/>
      <dgm:spPr/>
      <dgm:t>
        <a:bodyPr/>
        <a:lstStyle/>
        <a:p>
          <a:endParaRPr lang="da-DK"/>
        </a:p>
      </dgm:t>
    </dgm:pt>
    <dgm:pt modelId="{688167D1-5C6E-1840-9B75-6AEA2E3B70A7}">
      <dgm:prSet/>
      <dgm:spPr/>
      <dgm:t>
        <a:bodyPr/>
        <a:lstStyle/>
        <a:p>
          <a:r>
            <a:rPr lang="da-DK"/>
            <a:t>Bagging</a:t>
          </a:r>
        </a:p>
      </dgm:t>
    </dgm:pt>
    <dgm:pt modelId="{E354D3EA-7C14-B54D-B0C0-C5E981EE62B9}" type="parTrans" cxnId="{57A7D7EF-6619-4447-8688-978652CA71DC}">
      <dgm:prSet/>
      <dgm:spPr/>
      <dgm:t>
        <a:bodyPr/>
        <a:lstStyle/>
        <a:p>
          <a:endParaRPr lang="da-DK"/>
        </a:p>
      </dgm:t>
    </dgm:pt>
    <dgm:pt modelId="{7554FBA1-EDF8-8945-A072-DC6789E0919A}" type="sibTrans" cxnId="{57A7D7EF-6619-4447-8688-978652CA71DC}">
      <dgm:prSet/>
      <dgm:spPr/>
      <dgm:t>
        <a:bodyPr/>
        <a:lstStyle/>
        <a:p>
          <a:endParaRPr lang="da-DK"/>
        </a:p>
      </dgm:t>
    </dgm:pt>
    <dgm:pt modelId="{3632932E-27DB-A746-A3B4-5598AA3EDE55}">
      <dgm:prSet/>
      <dgm:spPr/>
      <dgm:t>
        <a:bodyPr/>
        <a:lstStyle/>
        <a:p>
          <a:r>
            <a:rPr lang="da-DK"/>
            <a:t>Conditional Forest </a:t>
          </a:r>
        </a:p>
      </dgm:t>
    </dgm:pt>
    <dgm:pt modelId="{52DA4B26-950B-854F-8F4B-0055577586B7}" type="parTrans" cxnId="{1BE87C80-1C22-7646-ABA9-18E4EB17021B}">
      <dgm:prSet/>
      <dgm:spPr/>
      <dgm:t>
        <a:bodyPr/>
        <a:lstStyle/>
        <a:p>
          <a:endParaRPr lang="da-DK"/>
        </a:p>
      </dgm:t>
    </dgm:pt>
    <dgm:pt modelId="{C59F941F-B25C-EE4E-9AC9-137B025D95E3}" type="sibTrans" cxnId="{1BE87C80-1C22-7646-ABA9-18E4EB17021B}">
      <dgm:prSet/>
      <dgm:spPr/>
      <dgm:t>
        <a:bodyPr/>
        <a:lstStyle/>
        <a:p>
          <a:endParaRPr lang="da-DK"/>
        </a:p>
      </dgm:t>
    </dgm:pt>
    <dgm:pt modelId="{D7AED24D-C5F0-4844-95A6-9948EBC1BD1F}">
      <dgm:prSet/>
      <dgm:spPr/>
      <dgm:t>
        <a:bodyPr/>
        <a:lstStyle/>
        <a:p>
          <a:r>
            <a:rPr lang="da-DK" dirty="0"/>
            <a:t>Gradient </a:t>
          </a:r>
          <a:r>
            <a:rPr lang="da-DK" dirty="0" err="1"/>
            <a:t>Boosting</a:t>
          </a:r>
          <a:r>
            <a:rPr lang="da-DK" dirty="0"/>
            <a:t> Machine</a:t>
          </a:r>
        </a:p>
      </dgm:t>
    </dgm:pt>
    <dgm:pt modelId="{330B1C70-74D5-2647-94C2-606FC6DE0FE3}" type="parTrans" cxnId="{0E618952-3EC1-054E-9B61-CF992A2F64CA}">
      <dgm:prSet/>
      <dgm:spPr/>
      <dgm:t>
        <a:bodyPr/>
        <a:lstStyle/>
        <a:p>
          <a:endParaRPr lang="da-DK"/>
        </a:p>
      </dgm:t>
    </dgm:pt>
    <dgm:pt modelId="{8E3A8FEC-EB5A-884F-BB61-3BD81CAD5CA7}" type="sibTrans" cxnId="{0E618952-3EC1-054E-9B61-CF992A2F64CA}">
      <dgm:prSet/>
      <dgm:spPr/>
      <dgm:t>
        <a:bodyPr/>
        <a:lstStyle/>
        <a:p>
          <a:endParaRPr lang="da-DK"/>
        </a:p>
      </dgm:t>
    </dgm:pt>
    <dgm:pt modelId="{679757F1-ADA8-C846-846A-1BEE7BB6D58F}" type="pres">
      <dgm:prSet presAssocID="{D5B185B3-605A-194A-829D-B2058DADE4BC}" presName="linearFlow" presStyleCnt="0">
        <dgm:presLayoutVars>
          <dgm:dir/>
          <dgm:resizeHandles val="exact"/>
        </dgm:presLayoutVars>
      </dgm:prSet>
      <dgm:spPr/>
    </dgm:pt>
    <dgm:pt modelId="{51CB7CF5-40ED-0642-A485-927281991E41}" type="pres">
      <dgm:prSet presAssocID="{061F26E6-4602-DD42-B30E-27AD8BC7FA99}" presName="composite" presStyleCnt="0"/>
      <dgm:spPr/>
    </dgm:pt>
    <dgm:pt modelId="{5232A89F-6651-8C48-B333-5A2783104575}" type="pres">
      <dgm:prSet presAssocID="{061F26E6-4602-DD42-B30E-27AD8BC7FA99}" presName="imgShp" presStyleLbl="fgImgPlace1" presStyleIdx="0" presStyleCnt="4"/>
      <dgm:spPr>
        <a:prstGeom prst="leftRightArrow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A31FBE10-8379-6242-9734-FEF8FED1C41E}" type="pres">
      <dgm:prSet presAssocID="{061F26E6-4602-DD42-B30E-27AD8BC7FA99}" presName="txShp" presStyleLbl="node1" presStyleIdx="0" presStyleCnt="4">
        <dgm:presLayoutVars>
          <dgm:bulletEnabled val="1"/>
        </dgm:presLayoutVars>
      </dgm:prSet>
      <dgm:spPr/>
    </dgm:pt>
    <dgm:pt modelId="{90527F9B-1709-5045-808D-298D7B0E6D1F}" type="pres">
      <dgm:prSet presAssocID="{698BB7C3-8921-AC4D-94D4-1D661B3E702C}" presName="spacing" presStyleCnt="0"/>
      <dgm:spPr/>
    </dgm:pt>
    <dgm:pt modelId="{7F19190D-E82A-6A43-83F3-92AB1AD6C601}" type="pres">
      <dgm:prSet presAssocID="{688167D1-5C6E-1840-9B75-6AEA2E3B70A7}" presName="composite" presStyleCnt="0"/>
      <dgm:spPr/>
    </dgm:pt>
    <dgm:pt modelId="{88166DA4-5CE4-A241-9397-7920A421319C}" type="pres">
      <dgm:prSet presAssocID="{688167D1-5C6E-1840-9B75-6AEA2E3B70A7}" presName="imgShp" presStyleLbl="fg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9F001DA2-8B52-4A4E-A19B-7DC2E8288309}" type="pres">
      <dgm:prSet presAssocID="{688167D1-5C6E-1840-9B75-6AEA2E3B70A7}" presName="txShp" presStyleLbl="node1" presStyleIdx="1" presStyleCnt="4">
        <dgm:presLayoutVars>
          <dgm:bulletEnabled val="1"/>
        </dgm:presLayoutVars>
      </dgm:prSet>
      <dgm:spPr/>
    </dgm:pt>
    <dgm:pt modelId="{0E3D60C7-C1FE-124E-9900-1DFF073798C4}" type="pres">
      <dgm:prSet presAssocID="{7554FBA1-EDF8-8945-A072-DC6789E0919A}" presName="spacing" presStyleCnt="0"/>
      <dgm:spPr/>
    </dgm:pt>
    <dgm:pt modelId="{70C97E8D-5E7C-0F4C-B916-973B91ED60AE}" type="pres">
      <dgm:prSet presAssocID="{3632932E-27DB-A746-A3B4-5598AA3EDE55}" presName="composite" presStyleCnt="0"/>
      <dgm:spPr/>
    </dgm:pt>
    <dgm:pt modelId="{118832F8-FFE6-BD4D-B616-E9E53AC54CA2}" type="pres">
      <dgm:prSet presAssocID="{3632932E-27DB-A746-A3B4-5598AA3EDE55}" presName="imgShp" presStyleLbl="fgImgPlace1" presStyleIdx="2" presStyleCnt="4"/>
      <dgm:spPr>
        <a:prstGeom prst="flowChartOnlineStorag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8D483135-5512-6C4E-800E-C5A2BDEB7A69}" type="pres">
      <dgm:prSet presAssocID="{3632932E-27DB-A746-A3B4-5598AA3EDE55}" presName="txShp" presStyleLbl="node1" presStyleIdx="2" presStyleCnt="4">
        <dgm:presLayoutVars>
          <dgm:bulletEnabled val="1"/>
        </dgm:presLayoutVars>
      </dgm:prSet>
      <dgm:spPr/>
    </dgm:pt>
    <dgm:pt modelId="{93CBA357-D9A8-0747-B65B-7711B4BE00E6}" type="pres">
      <dgm:prSet presAssocID="{C59F941F-B25C-EE4E-9AC9-137B025D95E3}" presName="spacing" presStyleCnt="0"/>
      <dgm:spPr/>
    </dgm:pt>
    <dgm:pt modelId="{B7EFC0E4-478B-3D47-AAD2-47D346425DDD}" type="pres">
      <dgm:prSet presAssocID="{D7AED24D-C5F0-4844-95A6-9948EBC1BD1F}" presName="composite" presStyleCnt="0"/>
      <dgm:spPr/>
    </dgm:pt>
    <dgm:pt modelId="{3B5EE7DD-7C7A-504F-A112-13329A42E400}" type="pres">
      <dgm:prSet presAssocID="{D7AED24D-C5F0-4844-95A6-9948EBC1BD1F}" presName="imgShp" presStyleLbl="fgImgPlace1" presStyleIdx="3" presStyleCnt="4"/>
      <dgm:spPr>
        <a:prstGeom prst="irregularSeal1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5CE4F720-992D-9842-A89C-AEFB0F67E1B9}" type="pres">
      <dgm:prSet presAssocID="{D7AED24D-C5F0-4844-95A6-9948EBC1BD1F}" presName="txShp" presStyleLbl="node1" presStyleIdx="3" presStyleCnt="4">
        <dgm:presLayoutVars>
          <dgm:bulletEnabled val="1"/>
        </dgm:presLayoutVars>
      </dgm:prSet>
      <dgm:spPr/>
    </dgm:pt>
  </dgm:ptLst>
  <dgm:cxnLst>
    <dgm:cxn modelId="{3AC0B608-234D-3646-B966-D4537D0D9F10}" type="presOf" srcId="{D5B185B3-605A-194A-829D-B2058DADE4BC}" destId="{679757F1-ADA8-C846-846A-1BEE7BB6D58F}" srcOrd="0" destOrd="0" presId="urn:microsoft.com/office/officeart/2005/8/layout/vList3"/>
    <dgm:cxn modelId="{0E618952-3EC1-054E-9B61-CF992A2F64CA}" srcId="{D5B185B3-605A-194A-829D-B2058DADE4BC}" destId="{D7AED24D-C5F0-4844-95A6-9948EBC1BD1F}" srcOrd="3" destOrd="0" parTransId="{330B1C70-74D5-2647-94C2-606FC6DE0FE3}" sibTransId="{8E3A8FEC-EB5A-884F-BB61-3BD81CAD5CA7}"/>
    <dgm:cxn modelId="{A1DB9073-49FC-5546-BDA4-B047C18C249E}" type="presOf" srcId="{D7AED24D-C5F0-4844-95A6-9948EBC1BD1F}" destId="{5CE4F720-992D-9842-A89C-AEFB0F67E1B9}" srcOrd="0" destOrd="0" presId="urn:microsoft.com/office/officeart/2005/8/layout/vList3"/>
    <dgm:cxn modelId="{C0CDE87B-B771-1540-8825-15D220620524}" type="presOf" srcId="{061F26E6-4602-DD42-B30E-27AD8BC7FA99}" destId="{A31FBE10-8379-6242-9734-FEF8FED1C41E}" srcOrd="0" destOrd="0" presId="urn:microsoft.com/office/officeart/2005/8/layout/vList3"/>
    <dgm:cxn modelId="{1BE87C80-1C22-7646-ABA9-18E4EB17021B}" srcId="{D5B185B3-605A-194A-829D-B2058DADE4BC}" destId="{3632932E-27DB-A746-A3B4-5598AA3EDE55}" srcOrd="2" destOrd="0" parTransId="{52DA4B26-950B-854F-8F4B-0055577586B7}" sibTransId="{C59F941F-B25C-EE4E-9AC9-137B025D95E3}"/>
    <dgm:cxn modelId="{D6A9CCB2-3EB8-6A4E-8BE4-50B37C354C03}" srcId="{D5B185B3-605A-194A-829D-B2058DADE4BC}" destId="{061F26E6-4602-DD42-B30E-27AD8BC7FA99}" srcOrd="0" destOrd="0" parTransId="{5104930C-1660-E84A-B0DA-D3A047A466CF}" sibTransId="{698BB7C3-8921-AC4D-94D4-1D661B3E702C}"/>
    <dgm:cxn modelId="{762987BF-4903-D449-8277-83158CA66737}" type="presOf" srcId="{3632932E-27DB-A746-A3B4-5598AA3EDE55}" destId="{8D483135-5512-6C4E-800E-C5A2BDEB7A69}" srcOrd="0" destOrd="0" presId="urn:microsoft.com/office/officeart/2005/8/layout/vList3"/>
    <dgm:cxn modelId="{F1F3F7D3-FC7A-F547-BDDB-AAC18DA3D576}" type="presOf" srcId="{688167D1-5C6E-1840-9B75-6AEA2E3B70A7}" destId="{9F001DA2-8B52-4A4E-A19B-7DC2E8288309}" srcOrd="0" destOrd="0" presId="urn:microsoft.com/office/officeart/2005/8/layout/vList3"/>
    <dgm:cxn modelId="{57A7D7EF-6619-4447-8688-978652CA71DC}" srcId="{D5B185B3-605A-194A-829D-B2058DADE4BC}" destId="{688167D1-5C6E-1840-9B75-6AEA2E3B70A7}" srcOrd="1" destOrd="0" parTransId="{E354D3EA-7C14-B54D-B0C0-C5E981EE62B9}" sibTransId="{7554FBA1-EDF8-8945-A072-DC6789E0919A}"/>
    <dgm:cxn modelId="{11683C31-2414-9041-AB54-C3707F62E86F}" type="presParOf" srcId="{679757F1-ADA8-C846-846A-1BEE7BB6D58F}" destId="{51CB7CF5-40ED-0642-A485-927281991E41}" srcOrd="0" destOrd="0" presId="urn:microsoft.com/office/officeart/2005/8/layout/vList3"/>
    <dgm:cxn modelId="{DB455213-04D9-6C43-8238-88BFC695BE9D}" type="presParOf" srcId="{51CB7CF5-40ED-0642-A485-927281991E41}" destId="{5232A89F-6651-8C48-B333-5A2783104575}" srcOrd="0" destOrd="0" presId="urn:microsoft.com/office/officeart/2005/8/layout/vList3"/>
    <dgm:cxn modelId="{E432F273-773F-BE42-926D-C22DD4AA61F8}" type="presParOf" srcId="{51CB7CF5-40ED-0642-A485-927281991E41}" destId="{A31FBE10-8379-6242-9734-FEF8FED1C41E}" srcOrd="1" destOrd="0" presId="urn:microsoft.com/office/officeart/2005/8/layout/vList3"/>
    <dgm:cxn modelId="{9D4895EC-4065-5B41-AC1C-F36AB8FF20AE}" type="presParOf" srcId="{679757F1-ADA8-C846-846A-1BEE7BB6D58F}" destId="{90527F9B-1709-5045-808D-298D7B0E6D1F}" srcOrd="1" destOrd="0" presId="urn:microsoft.com/office/officeart/2005/8/layout/vList3"/>
    <dgm:cxn modelId="{3996FC6F-45EA-1642-A0DA-A64506092480}" type="presParOf" srcId="{679757F1-ADA8-C846-846A-1BEE7BB6D58F}" destId="{7F19190D-E82A-6A43-83F3-92AB1AD6C601}" srcOrd="2" destOrd="0" presId="urn:microsoft.com/office/officeart/2005/8/layout/vList3"/>
    <dgm:cxn modelId="{AB6B279B-46BA-AF40-B9D4-94EDCF7B7B1C}" type="presParOf" srcId="{7F19190D-E82A-6A43-83F3-92AB1AD6C601}" destId="{88166DA4-5CE4-A241-9397-7920A421319C}" srcOrd="0" destOrd="0" presId="urn:microsoft.com/office/officeart/2005/8/layout/vList3"/>
    <dgm:cxn modelId="{D064CDC7-93ED-FD4A-BE1F-89ED71D74DEE}" type="presParOf" srcId="{7F19190D-E82A-6A43-83F3-92AB1AD6C601}" destId="{9F001DA2-8B52-4A4E-A19B-7DC2E8288309}" srcOrd="1" destOrd="0" presId="urn:microsoft.com/office/officeart/2005/8/layout/vList3"/>
    <dgm:cxn modelId="{5D2BE597-9E8B-C34B-AE26-73DF0C9144B8}" type="presParOf" srcId="{679757F1-ADA8-C846-846A-1BEE7BB6D58F}" destId="{0E3D60C7-C1FE-124E-9900-1DFF073798C4}" srcOrd="3" destOrd="0" presId="urn:microsoft.com/office/officeart/2005/8/layout/vList3"/>
    <dgm:cxn modelId="{BC65F18A-3293-784B-B148-DA377E5A56DB}" type="presParOf" srcId="{679757F1-ADA8-C846-846A-1BEE7BB6D58F}" destId="{70C97E8D-5E7C-0F4C-B916-973B91ED60AE}" srcOrd="4" destOrd="0" presId="urn:microsoft.com/office/officeart/2005/8/layout/vList3"/>
    <dgm:cxn modelId="{1377B8B5-D8F9-DC46-AB91-DFFB00EA82A4}" type="presParOf" srcId="{70C97E8D-5E7C-0F4C-B916-973B91ED60AE}" destId="{118832F8-FFE6-BD4D-B616-E9E53AC54CA2}" srcOrd="0" destOrd="0" presId="urn:microsoft.com/office/officeart/2005/8/layout/vList3"/>
    <dgm:cxn modelId="{9354322D-EDB0-3640-8D6C-F46684DAF369}" type="presParOf" srcId="{70C97E8D-5E7C-0F4C-B916-973B91ED60AE}" destId="{8D483135-5512-6C4E-800E-C5A2BDEB7A69}" srcOrd="1" destOrd="0" presId="urn:microsoft.com/office/officeart/2005/8/layout/vList3"/>
    <dgm:cxn modelId="{7124BEF9-AE39-3548-8730-A0BFC8A920E6}" type="presParOf" srcId="{679757F1-ADA8-C846-846A-1BEE7BB6D58F}" destId="{93CBA357-D9A8-0747-B65B-7711B4BE00E6}" srcOrd="5" destOrd="0" presId="urn:microsoft.com/office/officeart/2005/8/layout/vList3"/>
    <dgm:cxn modelId="{F6EF30D1-F50B-944C-A8BF-5234E79C8711}" type="presParOf" srcId="{679757F1-ADA8-C846-846A-1BEE7BB6D58F}" destId="{B7EFC0E4-478B-3D47-AAD2-47D346425DDD}" srcOrd="6" destOrd="0" presId="urn:microsoft.com/office/officeart/2005/8/layout/vList3"/>
    <dgm:cxn modelId="{8AE6FE93-CA53-C54C-B999-FE09FD2246C3}" type="presParOf" srcId="{B7EFC0E4-478B-3D47-AAD2-47D346425DDD}" destId="{3B5EE7DD-7C7A-504F-A112-13329A42E400}" srcOrd="0" destOrd="0" presId="urn:microsoft.com/office/officeart/2005/8/layout/vList3"/>
    <dgm:cxn modelId="{C815B5D6-0082-4F47-B3E3-0A515FF24C34}" type="presParOf" srcId="{B7EFC0E4-478B-3D47-AAD2-47D346425DDD}" destId="{5CE4F720-992D-9842-A89C-AEFB0F67E1B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D6F47-9B23-E140-9A3C-587DA025C59C}">
      <dsp:nvSpPr>
        <dsp:cNvPr id="0" name=""/>
        <dsp:cNvSpPr/>
      </dsp:nvSpPr>
      <dsp:spPr>
        <a:xfrm>
          <a:off x="1949782" y="425995"/>
          <a:ext cx="3294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40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05484" y="469915"/>
        <a:ext cx="18000" cy="3600"/>
      </dsp:txXfrm>
    </dsp:sp>
    <dsp:sp modelId="{E3E68EF8-07C8-5F42-837B-BCAAA38AADD4}">
      <dsp:nvSpPr>
        <dsp:cNvPr id="0" name=""/>
        <dsp:cNvSpPr/>
      </dsp:nvSpPr>
      <dsp:spPr>
        <a:xfrm>
          <a:off x="386352" y="2146"/>
          <a:ext cx="1565230" cy="93913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698" tIns="80508" rIns="76698" bIns="8050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Dataindsamlingsproces</a:t>
          </a:r>
          <a:endParaRPr lang="en-US" sz="1200" kern="1200" dirty="0"/>
        </a:p>
      </dsp:txBody>
      <dsp:txXfrm>
        <a:off x="386352" y="2146"/>
        <a:ext cx="1565230" cy="939138"/>
      </dsp:txXfrm>
    </dsp:sp>
    <dsp:sp modelId="{5231C3BF-9E8B-704E-986E-2712FC1327A9}">
      <dsp:nvSpPr>
        <dsp:cNvPr id="0" name=""/>
        <dsp:cNvSpPr/>
      </dsp:nvSpPr>
      <dsp:spPr>
        <a:xfrm>
          <a:off x="3875016" y="425995"/>
          <a:ext cx="3294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40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30717" y="469915"/>
        <a:ext cx="18000" cy="3600"/>
      </dsp:txXfrm>
    </dsp:sp>
    <dsp:sp modelId="{84C9BA4E-D7D0-5644-8F9B-7A80AF4EEE78}">
      <dsp:nvSpPr>
        <dsp:cNvPr id="0" name=""/>
        <dsp:cNvSpPr/>
      </dsp:nvSpPr>
      <dsp:spPr>
        <a:xfrm>
          <a:off x="2311585" y="2146"/>
          <a:ext cx="1565230" cy="93913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698" tIns="80508" rIns="76698" bIns="8050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/>
            <a:t>Opdeling af data</a:t>
          </a:r>
          <a:endParaRPr lang="en-US" sz="1200" kern="1200"/>
        </a:p>
      </dsp:txBody>
      <dsp:txXfrm>
        <a:off x="2311585" y="2146"/>
        <a:ext cx="1565230" cy="939138"/>
      </dsp:txXfrm>
    </dsp:sp>
    <dsp:sp modelId="{0E3DADF9-0B95-6E40-A33C-EBA2632FFD06}">
      <dsp:nvSpPr>
        <dsp:cNvPr id="0" name=""/>
        <dsp:cNvSpPr/>
      </dsp:nvSpPr>
      <dsp:spPr>
        <a:xfrm>
          <a:off x="1168967" y="939484"/>
          <a:ext cx="3850467" cy="329403"/>
        </a:xfrm>
        <a:custGeom>
          <a:avLst/>
          <a:gdLst/>
          <a:ahLst/>
          <a:cxnLst/>
          <a:rect l="0" t="0" r="0" b="0"/>
          <a:pathLst>
            <a:path>
              <a:moveTo>
                <a:pt x="3850467" y="0"/>
              </a:moveTo>
              <a:lnTo>
                <a:pt x="3850467" y="181801"/>
              </a:lnTo>
              <a:lnTo>
                <a:pt x="0" y="181801"/>
              </a:lnTo>
              <a:lnTo>
                <a:pt x="0" y="329403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97519" y="1102386"/>
        <a:ext cx="193363" cy="3600"/>
      </dsp:txXfrm>
    </dsp:sp>
    <dsp:sp modelId="{1F2880B6-E504-C942-9D04-F8BDE1219F5B}">
      <dsp:nvSpPr>
        <dsp:cNvPr id="0" name=""/>
        <dsp:cNvSpPr/>
      </dsp:nvSpPr>
      <dsp:spPr>
        <a:xfrm>
          <a:off x="4236819" y="2146"/>
          <a:ext cx="1565230" cy="93913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698" tIns="80508" rIns="76698" bIns="8050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/>
            <a:t>Forklarende variable</a:t>
          </a:r>
          <a:endParaRPr lang="en-US" sz="1200" kern="1200"/>
        </a:p>
      </dsp:txBody>
      <dsp:txXfrm>
        <a:off x="4236819" y="2146"/>
        <a:ext cx="1565230" cy="939138"/>
      </dsp:txXfrm>
    </dsp:sp>
    <dsp:sp modelId="{CBD626AA-0C5F-544E-91A7-3030FCD2CFCB}">
      <dsp:nvSpPr>
        <dsp:cNvPr id="0" name=""/>
        <dsp:cNvSpPr/>
      </dsp:nvSpPr>
      <dsp:spPr>
        <a:xfrm>
          <a:off x="1949782" y="1725137"/>
          <a:ext cx="3294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40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05484" y="1769056"/>
        <a:ext cx="18000" cy="3600"/>
      </dsp:txXfrm>
    </dsp:sp>
    <dsp:sp modelId="{E01A3544-AEB0-A74D-B21C-CBD7DC9579BA}">
      <dsp:nvSpPr>
        <dsp:cNvPr id="0" name=""/>
        <dsp:cNvSpPr/>
      </dsp:nvSpPr>
      <dsp:spPr>
        <a:xfrm>
          <a:off x="386352" y="1301287"/>
          <a:ext cx="1565230" cy="93913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698" tIns="80508" rIns="76698" bIns="8050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Forventede effekt af forklarende variable</a:t>
          </a:r>
          <a:endParaRPr lang="en-US" sz="1200" kern="1200" dirty="0"/>
        </a:p>
      </dsp:txBody>
      <dsp:txXfrm>
        <a:off x="386352" y="1301287"/>
        <a:ext cx="1565230" cy="939138"/>
      </dsp:txXfrm>
    </dsp:sp>
    <dsp:sp modelId="{E9B5629C-62CE-B143-937D-608391A60187}">
      <dsp:nvSpPr>
        <dsp:cNvPr id="0" name=""/>
        <dsp:cNvSpPr/>
      </dsp:nvSpPr>
      <dsp:spPr>
        <a:xfrm>
          <a:off x="3875016" y="1725137"/>
          <a:ext cx="3294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40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30717" y="1769056"/>
        <a:ext cx="18000" cy="3600"/>
      </dsp:txXfrm>
    </dsp:sp>
    <dsp:sp modelId="{E4C6AB2A-1F5D-C844-86FD-5941B87BCD25}">
      <dsp:nvSpPr>
        <dsp:cNvPr id="0" name=""/>
        <dsp:cNvSpPr/>
      </dsp:nvSpPr>
      <dsp:spPr>
        <a:xfrm>
          <a:off x="2311585" y="1301287"/>
          <a:ext cx="1565230" cy="93913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698" tIns="80508" rIns="76698" bIns="8050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/>
            <a:t>Klassificeringsmodel</a:t>
          </a:r>
          <a:endParaRPr lang="en-US" sz="1200" kern="1200"/>
        </a:p>
      </dsp:txBody>
      <dsp:txXfrm>
        <a:off x="2311585" y="1301287"/>
        <a:ext cx="1565230" cy="939138"/>
      </dsp:txXfrm>
    </dsp:sp>
    <dsp:sp modelId="{4E74CAB7-F309-EF42-965C-2DE3C41B447D}">
      <dsp:nvSpPr>
        <dsp:cNvPr id="0" name=""/>
        <dsp:cNvSpPr/>
      </dsp:nvSpPr>
      <dsp:spPr>
        <a:xfrm>
          <a:off x="3111027" y="2238626"/>
          <a:ext cx="1908407" cy="282464"/>
        </a:xfrm>
        <a:custGeom>
          <a:avLst/>
          <a:gdLst/>
          <a:ahLst/>
          <a:cxnLst/>
          <a:rect l="0" t="0" r="0" b="0"/>
          <a:pathLst>
            <a:path>
              <a:moveTo>
                <a:pt x="1908407" y="0"/>
              </a:moveTo>
              <a:lnTo>
                <a:pt x="1908407" y="158332"/>
              </a:lnTo>
              <a:lnTo>
                <a:pt x="0" y="158332"/>
              </a:lnTo>
              <a:lnTo>
                <a:pt x="0" y="2824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16883" y="2378058"/>
        <a:ext cx="96695" cy="3600"/>
      </dsp:txXfrm>
    </dsp:sp>
    <dsp:sp modelId="{40155449-89FF-C243-A0E9-36670974F8C1}">
      <dsp:nvSpPr>
        <dsp:cNvPr id="0" name=""/>
        <dsp:cNvSpPr/>
      </dsp:nvSpPr>
      <dsp:spPr>
        <a:xfrm>
          <a:off x="4236819" y="1301287"/>
          <a:ext cx="1565230" cy="93913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698" tIns="80508" rIns="76698" bIns="8050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Resultat af </a:t>
          </a:r>
          <a:r>
            <a:rPr lang="da-DK" sz="1200" kern="1200" dirty="0" err="1"/>
            <a:t>xG</a:t>
          </a:r>
          <a:r>
            <a:rPr lang="da-DK" sz="1200" kern="1200" dirty="0"/>
            <a:t>-model</a:t>
          </a:r>
          <a:endParaRPr lang="en-US" sz="1200" kern="1200" dirty="0"/>
        </a:p>
      </dsp:txBody>
      <dsp:txXfrm>
        <a:off x="4236819" y="1301287"/>
        <a:ext cx="1565230" cy="939138"/>
      </dsp:txXfrm>
    </dsp:sp>
    <dsp:sp modelId="{A63396DB-4F5C-4A4C-8DAE-A52A5D6FED4E}">
      <dsp:nvSpPr>
        <dsp:cNvPr id="0" name=""/>
        <dsp:cNvSpPr/>
      </dsp:nvSpPr>
      <dsp:spPr>
        <a:xfrm>
          <a:off x="2328411" y="2553491"/>
          <a:ext cx="1565230" cy="93913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698" tIns="80508" rIns="76698" bIns="8050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 err="1"/>
            <a:t>xG</a:t>
          </a:r>
          <a:r>
            <a:rPr lang="da-DK" sz="1200" kern="1200" dirty="0"/>
            <a:t>-model på indeværende sæson</a:t>
          </a:r>
          <a:endParaRPr lang="en-US" sz="1200" kern="1200" dirty="0"/>
        </a:p>
      </dsp:txBody>
      <dsp:txXfrm>
        <a:off x="2328411" y="2553491"/>
        <a:ext cx="1565230" cy="93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F485A-119B-E346-A2FA-89957CC18AFE}">
      <dsp:nvSpPr>
        <dsp:cNvPr id="0" name=""/>
        <dsp:cNvSpPr/>
      </dsp:nvSpPr>
      <dsp:spPr>
        <a:xfrm>
          <a:off x="2902" y="804095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19EF9E-B585-8440-B608-C086FA760B24}">
      <dsp:nvSpPr>
        <dsp:cNvPr id="0" name=""/>
        <dsp:cNvSpPr/>
      </dsp:nvSpPr>
      <dsp:spPr>
        <a:xfrm>
          <a:off x="233139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Superliga 2022/23 &amp; 2023/24</a:t>
          </a:r>
        </a:p>
      </dsp:txBody>
      <dsp:txXfrm>
        <a:off x="271678" y="1061359"/>
        <a:ext cx="1995055" cy="1238727"/>
      </dsp:txXfrm>
    </dsp:sp>
    <dsp:sp modelId="{83967286-215C-7048-ADC3-8ACFD9754890}">
      <dsp:nvSpPr>
        <dsp:cNvPr id="0" name=""/>
        <dsp:cNvSpPr/>
      </dsp:nvSpPr>
      <dsp:spPr>
        <a:xfrm>
          <a:off x="2535510" y="804095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96FFA8-510E-7642-9B79-1434F99B7970}">
      <dsp:nvSpPr>
        <dsp:cNvPr id="0" name=""/>
        <dsp:cNvSpPr/>
      </dsp:nvSpPr>
      <dsp:spPr>
        <a:xfrm>
          <a:off x="2765747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Aggregere, formatere &amp; renser data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Omregner koordinater, omregner længde til meter &amp; beregner afstand &amp; vinkel</a:t>
          </a:r>
          <a:endParaRPr lang="en-US" sz="1200" kern="1200" dirty="0"/>
        </a:p>
      </dsp:txBody>
      <dsp:txXfrm>
        <a:off x="2804286" y="1061359"/>
        <a:ext cx="1995055" cy="1238727"/>
      </dsp:txXfrm>
    </dsp:sp>
    <dsp:sp modelId="{F0647356-29B1-C144-8B6A-5976FA3973F9}">
      <dsp:nvSpPr>
        <dsp:cNvPr id="0" name=""/>
        <dsp:cNvSpPr/>
      </dsp:nvSpPr>
      <dsp:spPr>
        <a:xfrm>
          <a:off x="5068118" y="804095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3236F-733F-D844-ADD5-C74F3EFDEBE3}">
      <dsp:nvSpPr>
        <dsp:cNvPr id="0" name=""/>
        <dsp:cNvSpPr/>
      </dsp:nvSpPr>
      <dsp:spPr>
        <a:xfrm>
          <a:off x="5298355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Visualisering af forklarende variable</a:t>
          </a:r>
          <a:endParaRPr lang="en-US" sz="1200" kern="1200" dirty="0"/>
        </a:p>
      </dsp:txBody>
      <dsp:txXfrm>
        <a:off x="5336894" y="1061359"/>
        <a:ext cx="1995055" cy="1238727"/>
      </dsp:txXfrm>
    </dsp:sp>
    <dsp:sp modelId="{F15AAD44-D571-6D41-8F10-1B30BD6090FB}">
      <dsp:nvSpPr>
        <dsp:cNvPr id="0" name=""/>
        <dsp:cNvSpPr/>
      </dsp:nvSpPr>
      <dsp:spPr>
        <a:xfrm>
          <a:off x="7600726" y="804095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944A2C-6322-8C49-AB01-0274019A2731}">
      <dsp:nvSpPr>
        <dsp:cNvPr id="0" name=""/>
        <dsp:cNvSpPr/>
      </dsp:nvSpPr>
      <dsp:spPr>
        <a:xfrm>
          <a:off x="7830963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GLM til signifikansmåling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Klassificeringsmodeller på </a:t>
          </a:r>
          <a:r>
            <a:rPr lang="da-DK" sz="1200" kern="1200" dirty="0" err="1"/>
            <a:t>xG</a:t>
          </a:r>
          <a:endParaRPr lang="da-DK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Diagnosticering og sammenligning</a:t>
          </a:r>
        </a:p>
      </dsp:txBody>
      <dsp:txXfrm>
        <a:off x="7869502" y="1061359"/>
        <a:ext cx="1995055" cy="1238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A3D12-1577-E444-BFAF-453DFDCAB449}">
      <dsp:nvSpPr>
        <dsp:cNvPr id="0" name=""/>
        <dsp:cNvSpPr/>
      </dsp:nvSpPr>
      <dsp:spPr>
        <a:xfrm>
          <a:off x="2111483" y="805284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326844" y="848576"/>
        <a:ext cx="24280" cy="4856"/>
      </dsp:txXfrm>
    </dsp:sp>
    <dsp:sp modelId="{B9F5C72F-DBA5-9348-8FDA-702D759BC78C}">
      <dsp:nvSpPr>
        <dsp:cNvPr id="0" name=""/>
        <dsp:cNvSpPr/>
      </dsp:nvSpPr>
      <dsp:spPr>
        <a:xfrm>
          <a:off x="1971" y="217610"/>
          <a:ext cx="2111312" cy="12667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Sammenkobling af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3 datasæt</a:t>
          </a:r>
          <a:endParaRPr lang="en-US" sz="1500" kern="1200" dirty="0"/>
        </a:p>
      </dsp:txBody>
      <dsp:txXfrm>
        <a:off x="1971" y="217610"/>
        <a:ext cx="2111312" cy="1266787"/>
      </dsp:txXfrm>
    </dsp:sp>
    <dsp:sp modelId="{BE8ABE64-3EBA-F440-B2BB-5E72905134CC}">
      <dsp:nvSpPr>
        <dsp:cNvPr id="0" name=""/>
        <dsp:cNvSpPr/>
      </dsp:nvSpPr>
      <dsp:spPr>
        <a:xfrm>
          <a:off x="4708398" y="805284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3759" y="848576"/>
        <a:ext cx="24280" cy="4856"/>
      </dsp:txXfrm>
    </dsp:sp>
    <dsp:sp modelId="{AAFE6767-C6FB-194A-A7D7-3808CB299B58}">
      <dsp:nvSpPr>
        <dsp:cNvPr id="0" name=""/>
        <dsp:cNvSpPr/>
      </dsp:nvSpPr>
      <dsp:spPr>
        <a:xfrm>
          <a:off x="2598885" y="217610"/>
          <a:ext cx="2111312" cy="12667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/>
            <a:t>AllMatches</a:t>
          </a:r>
          <a:endParaRPr lang="en-US" sz="1500" kern="1200"/>
        </a:p>
      </dsp:txBody>
      <dsp:txXfrm>
        <a:off x="2598885" y="217610"/>
        <a:ext cx="2111312" cy="1266787"/>
      </dsp:txXfrm>
    </dsp:sp>
    <dsp:sp modelId="{70F5977A-D9D0-234C-9233-8A1AFE8157DE}">
      <dsp:nvSpPr>
        <dsp:cNvPr id="0" name=""/>
        <dsp:cNvSpPr/>
      </dsp:nvSpPr>
      <dsp:spPr>
        <a:xfrm>
          <a:off x="7305313" y="805284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20674" y="848576"/>
        <a:ext cx="24280" cy="4856"/>
      </dsp:txXfrm>
    </dsp:sp>
    <dsp:sp modelId="{BE1FFB37-9B08-FC43-9115-8215FDB8B9B4}">
      <dsp:nvSpPr>
        <dsp:cNvPr id="0" name=""/>
        <dsp:cNvSpPr/>
      </dsp:nvSpPr>
      <dsp:spPr>
        <a:xfrm>
          <a:off x="5195800" y="217610"/>
          <a:ext cx="2111312" cy="12667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AllShots22</a:t>
          </a:r>
          <a:endParaRPr lang="en-US" sz="1500" kern="1200" dirty="0"/>
        </a:p>
      </dsp:txBody>
      <dsp:txXfrm>
        <a:off x="5195800" y="217610"/>
        <a:ext cx="2111312" cy="1266787"/>
      </dsp:txXfrm>
    </dsp:sp>
    <dsp:sp modelId="{0ED7F007-74F0-A54B-AAAA-831F80976E28}">
      <dsp:nvSpPr>
        <dsp:cNvPr id="0" name=""/>
        <dsp:cNvSpPr/>
      </dsp:nvSpPr>
      <dsp:spPr>
        <a:xfrm>
          <a:off x="1057627" y="1482598"/>
          <a:ext cx="7790744" cy="455001"/>
        </a:xfrm>
        <a:custGeom>
          <a:avLst/>
          <a:gdLst/>
          <a:ahLst/>
          <a:cxnLst/>
          <a:rect l="0" t="0" r="0" b="0"/>
          <a:pathLst>
            <a:path>
              <a:moveTo>
                <a:pt x="7790744" y="0"/>
              </a:moveTo>
              <a:lnTo>
                <a:pt x="7790744" y="244600"/>
              </a:lnTo>
              <a:lnTo>
                <a:pt x="0" y="244600"/>
              </a:lnTo>
              <a:lnTo>
                <a:pt x="0" y="455001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57852" y="1707671"/>
        <a:ext cx="390293" cy="4856"/>
      </dsp:txXfrm>
    </dsp:sp>
    <dsp:sp modelId="{7CFC61C6-E91C-F94C-8E26-B62BEEC4D714}">
      <dsp:nvSpPr>
        <dsp:cNvPr id="0" name=""/>
        <dsp:cNvSpPr/>
      </dsp:nvSpPr>
      <dsp:spPr>
        <a:xfrm>
          <a:off x="7792715" y="217610"/>
          <a:ext cx="2111312" cy="12667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/>
            <a:t>WysEvents22</a:t>
          </a:r>
          <a:endParaRPr lang="en-US" sz="1500" kern="1200"/>
        </a:p>
      </dsp:txBody>
      <dsp:txXfrm>
        <a:off x="7792715" y="217610"/>
        <a:ext cx="2111312" cy="1266787"/>
      </dsp:txXfrm>
    </dsp:sp>
    <dsp:sp modelId="{6F3CC4D0-C6BE-F84B-AC35-95779CBDB81E}">
      <dsp:nvSpPr>
        <dsp:cNvPr id="0" name=""/>
        <dsp:cNvSpPr/>
      </dsp:nvSpPr>
      <dsp:spPr>
        <a:xfrm>
          <a:off x="2111483" y="2557674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26844" y="2600966"/>
        <a:ext cx="24280" cy="4856"/>
      </dsp:txXfrm>
    </dsp:sp>
    <dsp:sp modelId="{8AB994AD-F7DA-B649-BDBD-B849744FF30C}">
      <dsp:nvSpPr>
        <dsp:cNvPr id="0" name=""/>
        <dsp:cNvSpPr/>
      </dsp:nvSpPr>
      <dsp:spPr>
        <a:xfrm>
          <a:off x="1971" y="1970000"/>
          <a:ext cx="2111312" cy="12667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Nøgle ID: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”</a:t>
          </a:r>
          <a:r>
            <a:rPr lang="da-DK" sz="1500" kern="1200" dirty="0" err="1"/>
            <a:t>WyEventId</a:t>
          </a:r>
          <a:r>
            <a:rPr lang="da-DK" sz="1500" kern="1200" dirty="0"/>
            <a:t>", "</a:t>
          </a:r>
          <a:r>
            <a:rPr lang="da-DK" sz="1500" kern="1200" dirty="0" err="1"/>
            <a:t>MatchId</a:t>
          </a:r>
          <a:r>
            <a:rPr lang="da-DK" sz="1500" kern="1200" dirty="0"/>
            <a:t>", "</a:t>
          </a:r>
          <a:r>
            <a:rPr lang="da-DK" sz="1500" kern="1200" dirty="0" err="1"/>
            <a:t>PrimaryType</a:t>
          </a:r>
          <a:r>
            <a:rPr lang="da-DK" sz="1500" kern="1200" dirty="0"/>
            <a:t>”</a:t>
          </a:r>
          <a:endParaRPr lang="en-US" sz="1500" kern="1200" dirty="0"/>
        </a:p>
      </dsp:txBody>
      <dsp:txXfrm>
        <a:off x="1971" y="1970000"/>
        <a:ext cx="2111312" cy="1266787"/>
      </dsp:txXfrm>
    </dsp:sp>
    <dsp:sp modelId="{BD6D1DD8-7C2E-4843-96AF-F2AC23170389}">
      <dsp:nvSpPr>
        <dsp:cNvPr id="0" name=""/>
        <dsp:cNvSpPr/>
      </dsp:nvSpPr>
      <dsp:spPr>
        <a:xfrm>
          <a:off x="4708398" y="2557674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3759" y="2600966"/>
        <a:ext cx="24280" cy="4856"/>
      </dsp:txXfrm>
    </dsp:sp>
    <dsp:sp modelId="{3FC2A37F-FB73-BB4D-B02A-EF40791A6D7C}">
      <dsp:nvSpPr>
        <dsp:cNvPr id="0" name=""/>
        <dsp:cNvSpPr/>
      </dsp:nvSpPr>
      <dsp:spPr>
        <a:xfrm>
          <a:off x="2598885" y="1970000"/>
          <a:ext cx="2111312" cy="12667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Primære nøgle ID: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 ”</a:t>
          </a:r>
          <a:r>
            <a:rPr lang="da-DK" sz="1500" kern="1200" dirty="0" err="1"/>
            <a:t>MatchId</a:t>
          </a:r>
          <a:r>
            <a:rPr lang="da-DK" sz="1500" kern="1200" dirty="0"/>
            <a:t>”</a:t>
          </a:r>
          <a:endParaRPr lang="en-US" sz="1500" kern="1200" dirty="0"/>
        </a:p>
      </dsp:txBody>
      <dsp:txXfrm>
        <a:off x="2598885" y="1970000"/>
        <a:ext cx="2111312" cy="1266787"/>
      </dsp:txXfrm>
    </dsp:sp>
    <dsp:sp modelId="{875898BD-9D52-8649-9B60-8C88E0BE9583}">
      <dsp:nvSpPr>
        <dsp:cNvPr id="0" name=""/>
        <dsp:cNvSpPr/>
      </dsp:nvSpPr>
      <dsp:spPr>
        <a:xfrm>
          <a:off x="7305313" y="2557674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7520674" y="2600966"/>
        <a:ext cx="24280" cy="4856"/>
      </dsp:txXfrm>
    </dsp:sp>
    <dsp:sp modelId="{44258FAD-83F9-0642-92FA-0CB6C1DFEA3F}">
      <dsp:nvSpPr>
        <dsp:cNvPr id="0" name=""/>
        <dsp:cNvSpPr/>
      </dsp:nvSpPr>
      <dsp:spPr>
        <a:xfrm>
          <a:off x="5195800" y="1970000"/>
          <a:ext cx="2111312" cy="12667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Fjerner NA-værdier med forbehold for: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da-DK" sz="1500" kern="1200" dirty="0"/>
          </a:br>
          <a:r>
            <a:rPr lang="da-DK" sz="1500" kern="1200" dirty="0"/>
            <a:t>"</a:t>
          </a:r>
          <a:r>
            <a:rPr lang="da-DK" sz="1500" kern="1200" dirty="0" err="1"/>
            <a:t>ShotBodyPart</a:t>
          </a:r>
          <a:r>
            <a:rPr lang="da-DK" sz="1500" kern="1200" dirty="0"/>
            <a:t>", "</a:t>
          </a:r>
          <a:r>
            <a:rPr lang="da-DK" sz="1500" kern="1200" dirty="0" err="1"/>
            <a:t>ShotIsGoal</a:t>
          </a:r>
          <a:r>
            <a:rPr lang="da-DK" sz="1500" kern="1200" dirty="0"/>
            <a:t>"</a:t>
          </a:r>
        </a:p>
      </dsp:txBody>
      <dsp:txXfrm>
        <a:off x="5195800" y="1970000"/>
        <a:ext cx="2111312" cy="1266787"/>
      </dsp:txXfrm>
    </dsp:sp>
    <dsp:sp modelId="{30945C84-6578-BD4B-ACDB-0D3C4B8740C0}">
      <dsp:nvSpPr>
        <dsp:cNvPr id="0" name=""/>
        <dsp:cNvSpPr/>
      </dsp:nvSpPr>
      <dsp:spPr>
        <a:xfrm>
          <a:off x="7792715" y="1970000"/>
          <a:ext cx="2111312" cy="12667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Datasæt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 =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AllMatches22</a:t>
          </a:r>
        </a:p>
      </dsp:txBody>
      <dsp:txXfrm>
        <a:off x="7792715" y="1970000"/>
        <a:ext cx="2111312" cy="1266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0EE0D-FCC9-4A12-B118-FF9D7F1CA8BD}">
      <dsp:nvSpPr>
        <dsp:cNvPr id="0" name=""/>
        <dsp:cNvSpPr/>
      </dsp:nvSpPr>
      <dsp:spPr>
        <a:xfrm>
          <a:off x="6104638" y="0"/>
          <a:ext cx="1837687" cy="1837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9E179-175A-449F-A67E-0E772AF5C27D}">
      <dsp:nvSpPr>
        <dsp:cNvPr id="0" name=""/>
        <dsp:cNvSpPr/>
      </dsp:nvSpPr>
      <dsp:spPr>
        <a:xfrm>
          <a:off x="83030" y="2301144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200" kern="1200" dirty="0"/>
            <a:t>70% træningsdata</a:t>
          </a:r>
          <a:endParaRPr lang="en-US" sz="4200" kern="1200" dirty="0"/>
        </a:p>
      </dsp:txBody>
      <dsp:txXfrm>
        <a:off x="83030" y="2301144"/>
        <a:ext cx="4083750" cy="720000"/>
      </dsp:txXfrm>
    </dsp:sp>
    <dsp:sp modelId="{C1E41304-0295-4DA6-8944-2CF6C59AAF87}">
      <dsp:nvSpPr>
        <dsp:cNvPr id="0" name=""/>
        <dsp:cNvSpPr/>
      </dsp:nvSpPr>
      <dsp:spPr>
        <a:xfrm>
          <a:off x="1203858" y="0"/>
          <a:ext cx="1837687" cy="1837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E21AC-8EAF-4409-A36C-CC8A8DB93EC3}">
      <dsp:nvSpPr>
        <dsp:cNvPr id="0" name=""/>
        <dsp:cNvSpPr/>
      </dsp:nvSpPr>
      <dsp:spPr>
        <a:xfrm>
          <a:off x="4881437" y="2301144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200" kern="1200" dirty="0"/>
            <a:t>30% testdata</a:t>
          </a:r>
          <a:endParaRPr lang="en-US" sz="4200" kern="1200" dirty="0"/>
        </a:p>
      </dsp:txBody>
      <dsp:txXfrm>
        <a:off x="4881437" y="2301144"/>
        <a:ext cx="408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77EC7-F067-40C3-9CAC-CC7E8EEA36AB}">
      <dsp:nvSpPr>
        <dsp:cNvPr id="0" name=""/>
        <dsp:cNvSpPr/>
      </dsp:nvSpPr>
      <dsp:spPr>
        <a:xfrm>
          <a:off x="974583" y="573751"/>
          <a:ext cx="1458645" cy="1458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DB0E3-36ED-4ED8-B0DC-799969B50827}">
      <dsp:nvSpPr>
        <dsp:cNvPr id="0" name=""/>
        <dsp:cNvSpPr/>
      </dsp:nvSpPr>
      <dsp:spPr>
        <a:xfrm>
          <a:off x="83188" y="2417029"/>
          <a:ext cx="3241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/>
            <a:t>Vinkel</a:t>
          </a:r>
          <a:endParaRPr lang="en-US" sz="3000" kern="1200"/>
        </a:p>
      </dsp:txBody>
      <dsp:txXfrm>
        <a:off x="83188" y="2417029"/>
        <a:ext cx="3241435" cy="720000"/>
      </dsp:txXfrm>
    </dsp:sp>
    <dsp:sp modelId="{D041D442-3E7F-46E9-B1ED-0BA1CB9A31D3}">
      <dsp:nvSpPr>
        <dsp:cNvPr id="0" name=""/>
        <dsp:cNvSpPr/>
      </dsp:nvSpPr>
      <dsp:spPr>
        <a:xfrm>
          <a:off x="4685336" y="573751"/>
          <a:ext cx="1458645" cy="1458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DA0EB-3C0F-467C-B8BA-B70BF29BE51B}">
      <dsp:nvSpPr>
        <dsp:cNvPr id="0" name=""/>
        <dsp:cNvSpPr/>
      </dsp:nvSpPr>
      <dsp:spPr>
        <a:xfrm>
          <a:off x="3804745" y="2417029"/>
          <a:ext cx="3241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 dirty="0"/>
            <a:t>Afstand</a:t>
          </a:r>
          <a:endParaRPr lang="en-US" sz="3000" kern="1200" dirty="0"/>
        </a:p>
      </dsp:txBody>
      <dsp:txXfrm>
        <a:off x="3804745" y="2417029"/>
        <a:ext cx="3241435" cy="720000"/>
      </dsp:txXfrm>
    </dsp:sp>
    <dsp:sp modelId="{566410BD-E05B-F545-8741-195EE0565E70}">
      <dsp:nvSpPr>
        <dsp:cNvPr id="0" name=""/>
        <dsp:cNvSpPr/>
      </dsp:nvSpPr>
      <dsp:spPr>
        <a:xfrm>
          <a:off x="8591956" y="573751"/>
          <a:ext cx="1458645" cy="1458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7EE30-DED5-7C42-B676-0B1F51990406}">
      <dsp:nvSpPr>
        <dsp:cNvPr id="0" name=""/>
        <dsp:cNvSpPr/>
      </dsp:nvSpPr>
      <dsp:spPr>
        <a:xfrm>
          <a:off x="7700561" y="2417029"/>
          <a:ext cx="3241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/>
            <a:t>Afsluttende Kropsdel</a:t>
          </a:r>
          <a:endParaRPr lang="en-US" sz="3000" kern="1200"/>
        </a:p>
      </dsp:txBody>
      <dsp:txXfrm>
        <a:off x="7700561" y="2417029"/>
        <a:ext cx="324143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A7D1C-DFE9-45E0-90AA-839E38C2E418}">
      <dsp:nvSpPr>
        <dsp:cNvPr id="0" name=""/>
        <dsp:cNvSpPr/>
      </dsp:nvSpPr>
      <dsp:spPr>
        <a:xfrm>
          <a:off x="0" y="3678"/>
          <a:ext cx="5751237" cy="7835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D43FD-2BF9-47BE-B6C9-0C6AF8F4F2BC}">
      <dsp:nvSpPr>
        <dsp:cNvPr id="0" name=""/>
        <dsp:cNvSpPr/>
      </dsp:nvSpPr>
      <dsp:spPr>
        <a:xfrm>
          <a:off x="237017" y="179972"/>
          <a:ext cx="430940" cy="4309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1719F-EED1-469B-A3D4-70C9C043D79D}">
      <dsp:nvSpPr>
        <dsp:cNvPr id="0" name=""/>
        <dsp:cNvSpPr/>
      </dsp:nvSpPr>
      <dsp:spPr>
        <a:xfrm>
          <a:off x="904975" y="3678"/>
          <a:ext cx="4846261" cy="783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23" tIns="82923" rIns="82923" bIns="829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>
              <a:solidFill>
                <a:schemeClr val="bg1"/>
              </a:solidFill>
            </a:rPr>
            <a:t>Skalering af koordinater gennem geometriske principper for at imødekomme den globale accept af banens koordinater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904975" y="3678"/>
        <a:ext cx="4846261" cy="783528"/>
      </dsp:txXfrm>
    </dsp:sp>
    <dsp:sp modelId="{CBDD2350-A320-4838-9C7B-D08C32E0B23E}">
      <dsp:nvSpPr>
        <dsp:cNvPr id="0" name=""/>
        <dsp:cNvSpPr/>
      </dsp:nvSpPr>
      <dsp:spPr>
        <a:xfrm>
          <a:off x="0" y="983089"/>
          <a:ext cx="5751237" cy="7835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4DA5-CB90-4306-AF56-CCFC25192B9D}">
      <dsp:nvSpPr>
        <dsp:cNvPr id="0" name=""/>
        <dsp:cNvSpPr/>
      </dsp:nvSpPr>
      <dsp:spPr>
        <a:xfrm>
          <a:off x="237017" y="1159383"/>
          <a:ext cx="430940" cy="43094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1C006-3D4C-4F4F-A928-AF020744E70C}">
      <dsp:nvSpPr>
        <dsp:cNvPr id="0" name=""/>
        <dsp:cNvSpPr/>
      </dsp:nvSpPr>
      <dsp:spPr>
        <a:xfrm>
          <a:off x="904975" y="983089"/>
          <a:ext cx="4846261" cy="783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23" tIns="82923" rIns="82923" bIns="829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>
              <a:solidFill>
                <a:schemeClr val="bg1"/>
              </a:solidFill>
            </a:rPr>
            <a:t>Konverteret banens længde således at den går fra 0-105 meter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904975" y="983089"/>
        <a:ext cx="4846261" cy="783528"/>
      </dsp:txXfrm>
    </dsp:sp>
    <dsp:sp modelId="{6CB4D215-6AE5-4304-AEAD-1CC463C31856}">
      <dsp:nvSpPr>
        <dsp:cNvPr id="0" name=""/>
        <dsp:cNvSpPr/>
      </dsp:nvSpPr>
      <dsp:spPr>
        <a:xfrm>
          <a:off x="0" y="1962499"/>
          <a:ext cx="5751237" cy="7835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6740F-5B46-43E6-B0F3-A3597B2F3D68}">
      <dsp:nvSpPr>
        <dsp:cNvPr id="0" name=""/>
        <dsp:cNvSpPr/>
      </dsp:nvSpPr>
      <dsp:spPr>
        <a:xfrm>
          <a:off x="237017" y="2138793"/>
          <a:ext cx="430940" cy="43094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343C8-B6A6-4834-AFAC-E436EFADC8F0}">
      <dsp:nvSpPr>
        <dsp:cNvPr id="0" name=""/>
        <dsp:cNvSpPr/>
      </dsp:nvSpPr>
      <dsp:spPr>
        <a:xfrm>
          <a:off x="904975" y="1962499"/>
          <a:ext cx="4846261" cy="783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23" tIns="82923" rIns="82923" bIns="829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>
              <a:solidFill>
                <a:schemeClr val="bg1"/>
              </a:solidFill>
            </a:rPr>
            <a:t>Konverteret banens bredde således at den går fra 0-65 meter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904975" y="1962499"/>
        <a:ext cx="4846261" cy="783528"/>
      </dsp:txXfrm>
    </dsp:sp>
    <dsp:sp modelId="{36E9D46D-4362-4FC8-B268-19B6C662B35C}">
      <dsp:nvSpPr>
        <dsp:cNvPr id="0" name=""/>
        <dsp:cNvSpPr/>
      </dsp:nvSpPr>
      <dsp:spPr>
        <a:xfrm>
          <a:off x="0" y="2941910"/>
          <a:ext cx="5751237" cy="7835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6A7A3-1111-4CAC-8019-A07D2D1689D5}">
      <dsp:nvSpPr>
        <dsp:cNvPr id="0" name=""/>
        <dsp:cNvSpPr/>
      </dsp:nvSpPr>
      <dsp:spPr>
        <a:xfrm>
          <a:off x="237017" y="3118204"/>
          <a:ext cx="430940" cy="43094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297B7-8469-4449-AE97-C7469C7DC48B}">
      <dsp:nvSpPr>
        <dsp:cNvPr id="0" name=""/>
        <dsp:cNvSpPr/>
      </dsp:nvSpPr>
      <dsp:spPr>
        <a:xfrm>
          <a:off x="904975" y="2941910"/>
          <a:ext cx="4846261" cy="783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23" tIns="82923" rIns="82923" bIns="829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>
              <a:solidFill>
                <a:schemeClr val="bg1"/>
              </a:solidFill>
            </a:rPr>
            <a:t>Beregning af vinkel ved brug af trigonometriske principper som cosinus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904975" y="2941910"/>
        <a:ext cx="4846261" cy="783528"/>
      </dsp:txXfrm>
    </dsp:sp>
    <dsp:sp modelId="{C3B6CE08-DB7F-4BE8-8BB5-413EEAF45C01}">
      <dsp:nvSpPr>
        <dsp:cNvPr id="0" name=""/>
        <dsp:cNvSpPr/>
      </dsp:nvSpPr>
      <dsp:spPr>
        <a:xfrm>
          <a:off x="0" y="3921320"/>
          <a:ext cx="5751237" cy="7835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2EFBB-1994-4C70-87B9-E81CBB69855B}">
      <dsp:nvSpPr>
        <dsp:cNvPr id="0" name=""/>
        <dsp:cNvSpPr/>
      </dsp:nvSpPr>
      <dsp:spPr>
        <a:xfrm>
          <a:off x="237017" y="4097614"/>
          <a:ext cx="430940" cy="43094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C156D-FE9E-44F1-AF02-2204E572809F}">
      <dsp:nvSpPr>
        <dsp:cNvPr id="0" name=""/>
        <dsp:cNvSpPr/>
      </dsp:nvSpPr>
      <dsp:spPr>
        <a:xfrm>
          <a:off x="904975" y="3921320"/>
          <a:ext cx="4846261" cy="783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23" tIns="82923" rIns="82923" bIns="829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>
              <a:solidFill>
                <a:schemeClr val="bg1"/>
              </a:solidFill>
            </a:rPr>
            <a:t>Beregning af afstand ved brug af Pythagoras’ sætning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904975" y="3921320"/>
        <a:ext cx="4846261" cy="7835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FBE10-8379-6242-9734-FEF8FED1C41E}">
      <dsp:nvSpPr>
        <dsp:cNvPr id="0" name=""/>
        <dsp:cNvSpPr/>
      </dsp:nvSpPr>
      <dsp:spPr>
        <a:xfrm rot="10800000">
          <a:off x="639930" y="55"/>
          <a:ext cx="2291397" cy="25109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727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Single </a:t>
          </a:r>
          <a:r>
            <a:rPr lang="da-DK" sz="1200" kern="1200" dirty="0" err="1"/>
            <a:t>Classification</a:t>
          </a:r>
          <a:r>
            <a:rPr lang="da-DK" sz="1200" kern="1200" dirty="0"/>
            <a:t> Tree</a:t>
          </a:r>
        </a:p>
      </dsp:txBody>
      <dsp:txXfrm rot="10800000">
        <a:off x="702704" y="55"/>
        <a:ext cx="2228623" cy="251096"/>
      </dsp:txXfrm>
    </dsp:sp>
    <dsp:sp modelId="{5232A89F-6651-8C48-B333-5A2783104575}">
      <dsp:nvSpPr>
        <dsp:cNvPr id="0" name=""/>
        <dsp:cNvSpPr/>
      </dsp:nvSpPr>
      <dsp:spPr>
        <a:xfrm>
          <a:off x="514382" y="55"/>
          <a:ext cx="251096" cy="251096"/>
        </a:xfrm>
        <a:prstGeom prst="leftRightArrow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01DA2-8B52-4A4E-A19B-7DC2E8288309}">
      <dsp:nvSpPr>
        <dsp:cNvPr id="0" name=""/>
        <dsp:cNvSpPr/>
      </dsp:nvSpPr>
      <dsp:spPr>
        <a:xfrm rot="10800000">
          <a:off x="639930" y="316429"/>
          <a:ext cx="2291397" cy="25109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727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/>
            <a:t>Bagging</a:t>
          </a:r>
        </a:p>
      </dsp:txBody>
      <dsp:txXfrm rot="10800000">
        <a:off x="702704" y="316429"/>
        <a:ext cx="2228623" cy="251096"/>
      </dsp:txXfrm>
    </dsp:sp>
    <dsp:sp modelId="{88166DA4-5CE4-A241-9397-7920A421319C}">
      <dsp:nvSpPr>
        <dsp:cNvPr id="0" name=""/>
        <dsp:cNvSpPr/>
      </dsp:nvSpPr>
      <dsp:spPr>
        <a:xfrm>
          <a:off x="514382" y="316429"/>
          <a:ext cx="251096" cy="25109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83135-5512-6C4E-800E-C5A2BDEB7A69}">
      <dsp:nvSpPr>
        <dsp:cNvPr id="0" name=""/>
        <dsp:cNvSpPr/>
      </dsp:nvSpPr>
      <dsp:spPr>
        <a:xfrm rot="10800000">
          <a:off x="639930" y="632802"/>
          <a:ext cx="2291397" cy="25109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727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/>
            <a:t>Conditional Forest </a:t>
          </a:r>
        </a:p>
      </dsp:txBody>
      <dsp:txXfrm rot="10800000">
        <a:off x="702704" y="632802"/>
        <a:ext cx="2228623" cy="251096"/>
      </dsp:txXfrm>
    </dsp:sp>
    <dsp:sp modelId="{118832F8-FFE6-BD4D-B616-E9E53AC54CA2}">
      <dsp:nvSpPr>
        <dsp:cNvPr id="0" name=""/>
        <dsp:cNvSpPr/>
      </dsp:nvSpPr>
      <dsp:spPr>
        <a:xfrm>
          <a:off x="514382" y="632802"/>
          <a:ext cx="251096" cy="251096"/>
        </a:xfrm>
        <a:prstGeom prst="flowChartOnlineStorag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4F720-992D-9842-A89C-AEFB0F67E1B9}">
      <dsp:nvSpPr>
        <dsp:cNvPr id="0" name=""/>
        <dsp:cNvSpPr/>
      </dsp:nvSpPr>
      <dsp:spPr>
        <a:xfrm rot="10800000">
          <a:off x="639930" y="949176"/>
          <a:ext cx="2291397" cy="25109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727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Gradient </a:t>
          </a:r>
          <a:r>
            <a:rPr lang="da-DK" sz="1200" kern="1200" dirty="0" err="1"/>
            <a:t>Boosting</a:t>
          </a:r>
          <a:r>
            <a:rPr lang="da-DK" sz="1200" kern="1200" dirty="0"/>
            <a:t> Machine</a:t>
          </a:r>
        </a:p>
      </dsp:txBody>
      <dsp:txXfrm rot="10800000">
        <a:off x="702704" y="949176"/>
        <a:ext cx="2228623" cy="251096"/>
      </dsp:txXfrm>
    </dsp:sp>
    <dsp:sp modelId="{3B5EE7DD-7C7A-504F-A112-13329A42E400}">
      <dsp:nvSpPr>
        <dsp:cNvPr id="0" name=""/>
        <dsp:cNvSpPr/>
      </dsp:nvSpPr>
      <dsp:spPr>
        <a:xfrm>
          <a:off x="514382" y="949176"/>
          <a:ext cx="251096" cy="251096"/>
        </a:xfrm>
        <a:prstGeom prst="irregularSeal1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CCA33-752C-8D49-A73A-3EA3AF237E85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10DF8-949B-404C-A2BE-3EC8BD7E1D4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475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217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6088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695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1867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5453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72239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0165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5876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128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1327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331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583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559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1283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780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5841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F8-949B-404C-A2BE-3EC8BD7E1D4A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206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4148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206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47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3659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6360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8500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21458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4080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402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495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394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4049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925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515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2336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845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0949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B2C23-7A63-204B-AA8A-0DEB569786DA}" type="datetimeFigureOut">
              <a:rPr lang="da-DK" smtClean="0"/>
              <a:t>18.04.2024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D8B89-277E-A04A-AE74-1B85B843AC7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846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2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23.jpeg"/><Relationship Id="rId9" Type="http://schemas.microsoft.com/office/2007/relationships/diagramDrawing" Target="../diagrams/drawin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2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Network Technology Background">
            <a:extLst>
              <a:ext uri="{FF2B5EF4-FFF2-40B4-BE49-F238E27FC236}">
                <a16:creationId xmlns:a16="http://schemas.microsoft.com/office/drawing/2014/main" id="{1E98AA73-2E42-B051-17AD-7B86CCB80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6040EF84-5DBB-9002-96BC-565D806B9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369"/>
                    </a14:imgEffect>
                  </a14:imgLayer>
                </a14:imgProps>
              </a:ext>
            </a:extLst>
          </a:blip>
          <a:srcRect t="5905" r="1" b="1"/>
          <a:stretch/>
        </p:blipFill>
        <p:spPr>
          <a:xfrm>
            <a:off x="-351720" y="-159610"/>
            <a:ext cx="7158038" cy="6172190"/>
          </a:xfrm>
          <a:prstGeom prst="rect">
            <a:avLst/>
          </a:prstGeom>
        </p:spPr>
      </p:pic>
      <p:pic>
        <p:nvPicPr>
          <p:cNvPr id="4" name="Picture 4" descr="Graph">
            <a:extLst>
              <a:ext uri="{FF2B5EF4-FFF2-40B4-BE49-F238E27FC236}">
                <a16:creationId xmlns:a16="http://schemas.microsoft.com/office/drawing/2014/main" id="{640849A2-7916-06F6-7A8E-C14F16CDB0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004"/>
                    </a14:imgEffect>
                  </a14:imgLayer>
                </a14:imgProps>
              </a:ext>
            </a:extLst>
          </a:blip>
          <a:srcRect l="16457" r="2920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</p:pic>
      <p:sp>
        <p:nvSpPr>
          <p:cNvPr id="12" name="Pentagon 11">
            <a:extLst>
              <a:ext uri="{FF2B5EF4-FFF2-40B4-BE49-F238E27FC236}">
                <a16:creationId xmlns:a16="http://schemas.microsoft.com/office/drawing/2014/main" id="{07F1C537-A75C-F7B9-A320-7762BB4C52D8}"/>
              </a:ext>
            </a:extLst>
          </p:cNvPr>
          <p:cNvSpPr/>
          <p:nvPr/>
        </p:nvSpPr>
        <p:spPr>
          <a:xfrm>
            <a:off x="-6717" y="4412773"/>
            <a:ext cx="7240715" cy="2067526"/>
          </a:xfrm>
          <a:prstGeom prst="homePlate">
            <a:avLst/>
          </a:prstGeom>
          <a:gradFill flip="none" rotWithShape="1">
            <a:gsLst>
              <a:gs pos="29000">
                <a:srgbClr val="0432FF">
                  <a:alpha val="53537"/>
                </a:srgbClr>
              </a:gs>
              <a:gs pos="100000">
                <a:schemeClr val="accent5">
                  <a:lumMod val="50000"/>
                  <a:shade val="67500"/>
                  <a:satMod val="115000"/>
                </a:schemeClr>
              </a:gs>
              <a:gs pos="93000">
                <a:schemeClr val="accent5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400" dirty="0">
                <a:solidFill>
                  <a:srgbClr val="FEFFFF"/>
                </a:solidFill>
                <a:latin typeface="Century Gothic" panose="020B0502020202020204" pitchFamily="34" charset="0"/>
              </a:rPr>
              <a:t>Eksamen</a:t>
            </a:r>
            <a:br>
              <a:rPr lang="da-DK" sz="3400" dirty="0">
                <a:solidFill>
                  <a:srgbClr val="FEFFFF"/>
                </a:solidFill>
                <a:latin typeface="Century Gothic" panose="020B0502020202020204" pitchFamily="34" charset="0"/>
              </a:rPr>
            </a:br>
            <a:r>
              <a:rPr lang="da-DK" sz="3000" dirty="0">
                <a:solidFill>
                  <a:srgbClr val="FEFFFF"/>
                </a:solidFill>
                <a:latin typeface="Century Gothic" panose="020B0502020202020204" pitchFamily="34" charset="0"/>
              </a:rPr>
              <a:t>Opgave 1 – </a:t>
            </a:r>
            <a:r>
              <a:rPr lang="en-US" sz="3000" dirty="0">
                <a:solidFill>
                  <a:srgbClr val="FEFFFF"/>
                </a:solidFill>
                <a:latin typeface="Century Gothic" panose="020B0502020202020204" pitchFamily="34" charset="0"/>
              </a:rPr>
              <a:t>Expected Goals Model</a:t>
            </a:r>
            <a:endParaRPr lang="da-DK" sz="3000" dirty="0">
              <a:solidFill>
                <a:srgbClr val="FE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32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8D7CAFF-7C4A-3872-8A06-443F7F9D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6" y="2366963"/>
            <a:ext cx="1979440" cy="1478570"/>
          </a:xfrm>
        </p:spPr>
        <p:txBody>
          <a:bodyPr>
            <a:normAutofit/>
          </a:bodyPr>
          <a:lstStyle/>
          <a:p>
            <a:r>
              <a:rPr lang="da-DK" cap="none" dirty="0">
                <a:latin typeface="Century Gothic" panose="020B0502020202020204" pitchFamily="34" charset="0"/>
              </a:rPr>
              <a:t>Afstand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pic>
        <p:nvPicPr>
          <p:cNvPr id="3" name="Pladsholder til indhold 3" descr="Et billede, der indeholder tekst, diagram, Kurve, skærmbillede&#10;&#10;Automatisk genereret beskrivelse">
            <a:extLst>
              <a:ext uri="{FF2B5EF4-FFF2-40B4-BE49-F238E27FC236}">
                <a16:creationId xmlns:a16="http://schemas.microsoft.com/office/drawing/2014/main" id="{1D6862EC-E220-0370-4B91-EFEBE285E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61" y="-4764"/>
            <a:ext cx="922182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2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9DEC86B-1EF4-FF4B-7D98-CE630032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cap="none" dirty="0">
                <a:latin typeface="Century Gothic" panose="020B0502020202020204" pitchFamily="34" charset="0"/>
              </a:rPr>
              <a:t>Forklarende variables forventede effekt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1959B2C-D39B-950E-E354-803EF091E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da-DK" dirty="0"/>
              <a:t>Afstand</a:t>
            </a:r>
          </a:p>
          <a:p>
            <a:r>
              <a:rPr lang="da-DK" dirty="0"/>
              <a:t>Fordelagtige afstande kan øge sandsynligheden for at et skud resultere i et mål</a:t>
            </a:r>
          </a:p>
          <a:p>
            <a:endParaRPr lang="da-DK" dirty="0"/>
          </a:p>
          <a:p>
            <a:r>
              <a:rPr lang="da-DK" dirty="0"/>
              <a:t>Vinkel</a:t>
            </a:r>
          </a:p>
          <a:p>
            <a:r>
              <a:rPr lang="da-DK" dirty="0"/>
              <a:t>Fordelagtige vinkler kan øge sandsynligheden for at et skud resultere i et mål</a:t>
            </a:r>
          </a:p>
          <a:p>
            <a:endParaRPr lang="da-DK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811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46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7" name="Rectangle 46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A81FCDB-4A83-829F-25CD-ABF2A4D4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144" y="588355"/>
            <a:ext cx="4543807" cy="1478570"/>
          </a:xfrm>
        </p:spPr>
        <p:txBody>
          <a:bodyPr>
            <a:normAutofit/>
          </a:bodyPr>
          <a:lstStyle/>
          <a:p>
            <a:r>
              <a:rPr lang="da-DK" sz="3200" cap="none" dirty="0">
                <a:latin typeface="Century Gothic" panose="020B0502020202020204" pitchFamily="34" charset="0"/>
              </a:rPr>
              <a:t>Klassificeringsmodeller</a:t>
            </a:r>
          </a:p>
        </p:txBody>
      </p:sp>
      <p:pic>
        <p:nvPicPr>
          <p:cNvPr id="42" name="Picture 41" descr="Abstracte achtergrond van knooppunten en een raster">
            <a:extLst>
              <a:ext uri="{FF2B5EF4-FFF2-40B4-BE49-F238E27FC236}">
                <a16:creationId xmlns:a16="http://schemas.microsoft.com/office/drawing/2014/main" id="{9C68DE6C-DFC2-712A-8DB3-6A1AC1F38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3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0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3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4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6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8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9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00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01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02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03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04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665BC3-6091-A16F-F9FE-4D124AFD7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634168" cy="3541714"/>
          </a:xfrm>
        </p:spPr>
        <p:txBody>
          <a:bodyPr>
            <a:normAutofit/>
          </a:bodyPr>
          <a:lstStyle/>
          <a:p>
            <a:r>
              <a:rPr lang="da-DK" sz="1800" dirty="0"/>
              <a:t>Hvad er en klassificeringsmodel?</a:t>
            </a:r>
          </a:p>
          <a:p>
            <a:r>
              <a:rPr lang="da-DK" sz="1800" dirty="0"/>
              <a:t>Hvad bruges de til?</a:t>
            </a:r>
          </a:p>
          <a:p>
            <a:endParaRPr lang="da-DK" sz="1800" dirty="0"/>
          </a:p>
          <a:p>
            <a:r>
              <a:rPr lang="da-DK" sz="1800" dirty="0"/>
              <a:t>Følgende modeller er blevet trænet og testet:</a:t>
            </a:r>
            <a:br>
              <a:rPr lang="da-DK" sz="1800" dirty="0"/>
            </a:br>
            <a:br>
              <a:rPr lang="da-DK" sz="1800" dirty="0"/>
            </a:br>
            <a:br>
              <a:rPr lang="da-DK" sz="1800" dirty="0"/>
            </a:br>
            <a:br>
              <a:rPr lang="da-DK" sz="1800" dirty="0"/>
            </a:br>
            <a:endParaRPr lang="da-DK" sz="1800" dirty="0"/>
          </a:p>
        </p:txBody>
      </p:sp>
      <p:graphicFrame>
        <p:nvGraphicFramePr>
          <p:cNvPr id="106" name="Diagram 105">
            <a:extLst>
              <a:ext uri="{FF2B5EF4-FFF2-40B4-BE49-F238E27FC236}">
                <a16:creationId xmlns:a16="http://schemas.microsoft.com/office/drawing/2014/main" id="{BED9B38F-88B8-5F3C-A7E5-7AA694CEAA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137031"/>
              </p:ext>
            </p:extLst>
          </p:nvPr>
        </p:nvGraphicFramePr>
        <p:xfrm>
          <a:off x="7517565" y="4513173"/>
          <a:ext cx="344571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1552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94F338D-C59D-69FD-81EF-CF381C26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da-DK" cap="none" dirty="0">
                <a:latin typeface="Century Gothic" panose="020B0502020202020204" pitchFamily="34" charset="0"/>
              </a:rPr>
              <a:t>Forvirringsmatricen for alle vores modeller</a:t>
            </a:r>
          </a:p>
        </p:txBody>
      </p:sp>
      <p:graphicFrame>
        <p:nvGraphicFramePr>
          <p:cNvPr id="4" name="Pladsholder til indhold 3">
            <a:extLst>
              <a:ext uri="{FF2B5EF4-FFF2-40B4-BE49-F238E27FC236}">
                <a16:creationId xmlns:a16="http://schemas.microsoft.com/office/drawing/2014/main" id="{4E2CEFA5-E458-F847-8BCF-AA8471951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54438"/>
              </p:ext>
            </p:extLst>
          </p:nvPr>
        </p:nvGraphicFramePr>
        <p:xfrm>
          <a:off x="1479727" y="2028561"/>
          <a:ext cx="9348610" cy="40875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4911">
                  <a:extLst>
                    <a:ext uri="{9D8B030D-6E8A-4147-A177-3AD203B41FA5}">
                      <a16:colId xmlns:a16="http://schemas.microsoft.com/office/drawing/2014/main" val="2084531585"/>
                    </a:ext>
                  </a:extLst>
                </a:gridCol>
                <a:gridCol w="898227">
                  <a:extLst>
                    <a:ext uri="{9D8B030D-6E8A-4147-A177-3AD203B41FA5}">
                      <a16:colId xmlns:a16="http://schemas.microsoft.com/office/drawing/2014/main" val="3322960654"/>
                    </a:ext>
                  </a:extLst>
                </a:gridCol>
                <a:gridCol w="775229">
                  <a:extLst>
                    <a:ext uri="{9D8B030D-6E8A-4147-A177-3AD203B41FA5}">
                      <a16:colId xmlns:a16="http://schemas.microsoft.com/office/drawing/2014/main" val="1397609764"/>
                    </a:ext>
                  </a:extLst>
                </a:gridCol>
                <a:gridCol w="1001301">
                  <a:extLst>
                    <a:ext uri="{9D8B030D-6E8A-4147-A177-3AD203B41FA5}">
                      <a16:colId xmlns:a16="http://schemas.microsoft.com/office/drawing/2014/main" val="1012729917"/>
                    </a:ext>
                  </a:extLst>
                </a:gridCol>
                <a:gridCol w="1001301">
                  <a:extLst>
                    <a:ext uri="{9D8B030D-6E8A-4147-A177-3AD203B41FA5}">
                      <a16:colId xmlns:a16="http://schemas.microsoft.com/office/drawing/2014/main" val="2678958662"/>
                    </a:ext>
                  </a:extLst>
                </a:gridCol>
                <a:gridCol w="1029019">
                  <a:extLst>
                    <a:ext uri="{9D8B030D-6E8A-4147-A177-3AD203B41FA5}">
                      <a16:colId xmlns:a16="http://schemas.microsoft.com/office/drawing/2014/main" val="3030905074"/>
                    </a:ext>
                  </a:extLst>
                </a:gridCol>
                <a:gridCol w="1069730">
                  <a:extLst>
                    <a:ext uri="{9D8B030D-6E8A-4147-A177-3AD203B41FA5}">
                      <a16:colId xmlns:a16="http://schemas.microsoft.com/office/drawing/2014/main" val="218823647"/>
                    </a:ext>
                  </a:extLst>
                </a:gridCol>
                <a:gridCol w="898227">
                  <a:extLst>
                    <a:ext uri="{9D8B030D-6E8A-4147-A177-3AD203B41FA5}">
                      <a16:colId xmlns:a16="http://schemas.microsoft.com/office/drawing/2014/main" val="3057312172"/>
                    </a:ext>
                  </a:extLst>
                </a:gridCol>
                <a:gridCol w="830665">
                  <a:extLst>
                    <a:ext uri="{9D8B030D-6E8A-4147-A177-3AD203B41FA5}">
                      <a16:colId xmlns:a16="http://schemas.microsoft.com/office/drawing/2014/main" val="2950849854"/>
                    </a:ext>
                  </a:extLst>
                </a:gridCol>
              </a:tblGrid>
              <a:tr h="403444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</a:pPr>
                      <a:r>
                        <a:rPr lang="da-DK" sz="1400">
                          <a:effectLst/>
                        </a:rPr>
                        <a:t>Forvirringsmatricen</a:t>
                      </a:r>
                      <a:endParaRPr lang="da-DK" sz="1400" b="1">
                        <a:solidFill>
                          <a:srgbClr val="6E6E6E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Træning</a:t>
                      </a:r>
                      <a:br>
                        <a:rPr lang="da-DK" sz="1400">
                          <a:effectLst/>
                        </a:rPr>
                      </a:br>
                      <a:r>
                        <a:rPr lang="da-DK" sz="1400">
                          <a:effectLst/>
                        </a:rPr>
                        <a:t>CTree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Test</a:t>
                      </a:r>
                      <a:br>
                        <a:rPr lang="da-DK" sz="1400">
                          <a:effectLst/>
                        </a:rPr>
                      </a:br>
                      <a:r>
                        <a:rPr lang="da-DK" sz="1400">
                          <a:effectLst/>
                        </a:rPr>
                        <a:t>Ctree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Træning</a:t>
                      </a:r>
                      <a:br>
                        <a:rPr lang="da-DK" sz="1400">
                          <a:effectLst/>
                        </a:rPr>
                      </a:br>
                      <a:r>
                        <a:rPr lang="da-DK" sz="1400">
                          <a:effectLst/>
                        </a:rPr>
                        <a:t>Treebag</a:t>
                      </a:r>
                      <a:endParaRPr lang="da-DK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Test</a:t>
                      </a:r>
                      <a:br>
                        <a:rPr lang="da-DK" sz="1400">
                          <a:effectLst/>
                        </a:rPr>
                      </a:br>
                      <a:r>
                        <a:rPr lang="da-DK" sz="1400">
                          <a:effectLst/>
                        </a:rPr>
                        <a:t>Treebag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Træning</a:t>
                      </a:r>
                      <a:br>
                        <a:rPr lang="da-DK" sz="1400">
                          <a:effectLst/>
                        </a:rPr>
                      </a:br>
                      <a:r>
                        <a:rPr lang="da-DK" sz="1400">
                          <a:effectLst/>
                        </a:rPr>
                        <a:t>CForrest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Test</a:t>
                      </a:r>
                      <a:br>
                        <a:rPr lang="da-DK" sz="1400">
                          <a:effectLst/>
                        </a:rPr>
                      </a:br>
                      <a:r>
                        <a:rPr lang="da-DK" sz="1400">
                          <a:effectLst/>
                        </a:rPr>
                        <a:t>Cfrorrest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Træning</a:t>
                      </a:r>
                      <a:br>
                        <a:rPr lang="da-DK" sz="1400">
                          <a:effectLst/>
                        </a:rPr>
                      </a:br>
                      <a:r>
                        <a:rPr lang="da-DK" sz="1400">
                          <a:effectLst/>
                        </a:rPr>
                        <a:t>GBM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Test</a:t>
                      </a:r>
                      <a:br>
                        <a:rPr lang="da-DK" sz="1400">
                          <a:effectLst/>
                        </a:rPr>
                      </a:br>
                      <a:r>
                        <a:rPr lang="da-DK" sz="1400">
                          <a:effectLst/>
                        </a:rPr>
                        <a:t>GBM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extLst>
                  <a:ext uri="{0D108BD9-81ED-4DB2-BD59-A6C34878D82A}">
                    <a16:rowId xmlns:a16="http://schemas.microsoft.com/office/drawing/2014/main" val="2525757488"/>
                  </a:ext>
                </a:extLst>
              </a:tr>
              <a:tr h="602988">
                <a:tc>
                  <a:txBody>
                    <a:bodyPr/>
                    <a:lstStyle/>
                    <a:p>
                      <a:pPr algn="l"/>
                      <a:r>
                        <a:rPr lang="da-DK" sz="1400">
                          <a:effectLst/>
                        </a:rPr>
                        <a:t>Antal korrekt klassificerede ikke-mål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2825</a:t>
                      </a:r>
                      <a:endParaRPr lang="da-DK"/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1192</a:t>
                      </a:r>
                      <a:endParaRPr lang="da-DK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2799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effectLst/>
                        </a:rPr>
                        <a:t>1149</a:t>
                      </a:r>
                      <a:endParaRPr lang="da-DK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2819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1195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2818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1197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extLst>
                  <a:ext uri="{0D108BD9-81ED-4DB2-BD59-A6C34878D82A}">
                    <a16:rowId xmlns:a16="http://schemas.microsoft.com/office/drawing/2014/main" val="1656294273"/>
                  </a:ext>
                </a:extLst>
              </a:tr>
              <a:tr h="401992">
                <a:tc>
                  <a:txBody>
                    <a:bodyPr/>
                    <a:lstStyle/>
                    <a:p>
                      <a:pPr algn="l"/>
                      <a:r>
                        <a:rPr lang="da-DK" sz="1400">
                          <a:effectLst/>
                        </a:rPr>
                        <a:t>Antal korrekt klassificerede mål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73</a:t>
                      </a:r>
                      <a:endParaRPr lang="da-DK"/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31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168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39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80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36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81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34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extLst>
                  <a:ext uri="{0D108BD9-81ED-4DB2-BD59-A6C34878D82A}">
                    <a16:rowId xmlns:a16="http://schemas.microsoft.com/office/drawing/2014/main" val="4236734756"/>
                  </a:ext>
                </a:extLst>
              </a:tr>
              <a:tr h="280077">
                <a:tc>
                  <a:txBody>
                    <a:bodyPr/>
                    <a:lstStyle/>
                    <a:p>
                      <a:pPr algn="l"/>
                      <a:r>
                        <a:rPr lang="da-DK" sz="1400">
                          <a:effectLst/>
                        </a:rPr>
                        <a:t>Nøjagtighed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90.31%</a:t>
                      </a:r>
                      <a:endParaRPr lang="da-DK"/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88.95%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92.46%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86.4%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90.34%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89.53%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90.34%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89.53%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extLst>
                  <a:ext uri="{0D108BD9-81ED-4DB2-BD59-A6C34878D82A}">
                    <a16:rowId xmlns:a16="http://schemas.microsoft.com/office/drawing/2014/main" val="1366871029"/>
                  </a:ext>
                </a:extLst>
              </a:tr>
              <a:tr h="280077">
                <a:tc>
                  <a:txBody>
                    <a:bodyPr/>
                    <a:lstStyle/>
                    <a:p>
                      <a:pPr algn="l"/>
                      <a:r>
                        <a:rPr lang="da-DK" sz="1400">
                          <a:effectLst/>
                        </a:rPr>
                        <a:t>Sensitivitet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90.78%</a:t>
                      </a:r>
                      <a:endParaRPr lang="da-DK"/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90.44%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93.58%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90.69%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90.96%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90.81%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90.99%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90.68%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extLst>
                  <a:ext uri="{0D108BD9-81ED-4DB2-BD59-A6C34878D82A}">
                    <a16:rowId xmlns:a16="http://schemas.microsoft.com/office/drawing/2014/main" val="442741482"/>
                  </a:ext>
                </a:extLst>
              </a:tr>
              <a:tr h="280077">
                <a:tc>
                  <a:txBody>
                    <a:bodyPr/>
                    <a:lstStyle/>
                    <a:p>
                      <a:pPr algn="l"/>
                      <a:r>
                        <a:rPr lang="da-DK" sz="1400">
                          <a:effectLst/>
                        </a:rPr>
                        <a:t>Specificitet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75.26%</a:t>
                      </a:r>
                      <a:endParaRPr lang="da-DK"/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54.39%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77.06%</a:t>
                      </a:r>
                      <a:endParaRPr lang="da-DK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36.11%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72.73%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61.02%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72.32%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61.82%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extLst>
                  <a:ext uri="{0D108BD9-81ED-4DB2-BD59-A6C34878D82A}">
                    <a16:rowId xmlns:a16="http://schemas.microsoft.com/office/drawing/2014/main" val="3335886810"/>
                  </a:ext>
                </a:extLst>
              </a:tr>
              <a:tr h="401992">
                <a:tc>
                  <a:txBody>
                    <a:bodyPr/>
                    <a:lstStyle/>
                    <a:p>
                      <a:pPr algn="l"/>
                      <a:r>
                        <a:rPr lang="da-DK" sz="1400">
                          <a:effectLst/>
                        </a:rPr>
                        <a:t>Positiv prædiktiv værdi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99.16%</a:t>
                      </a:r>
                      <a:endParaRPr lang="da-DK"/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97.87%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98.24%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94.33%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98.95%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98.11%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98.91%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98.28%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extLst>
                  <a:ext uri="{0D108BD9-81ED-4DB2-BD59-A6C34878D82A}">
                    <a16:rowId xmlns:a16="http://schemas.microsoft.com/office/drawing/2014/main" val="2164927822"/>
                  </a:ext>
                </a:extLst>
              </a:tr>
              <a:tr h="401992">
                <a:tc>
                  <a:txBody>
                    <a:bodyPr/>
                    <a:lstStyle/>
                    <a:p>
                      <a:pPr algn="l"/>
                      <a:r>
                        <a:rPr lang="da-DK" sz="1400">
                          <a:effectLst/>
                        </a:rPr>
                        <a:t>Negativ prædiktiv værdi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20.28%</a:t>
                      </a:r>
                      <a:endParaRPr lang="da-DK"/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19.75%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46.67%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24.84%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22.22%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22.93%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22.50%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21.66%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extLst>
                  <a:ext uri="{0D108BD9-81ED-4DB2-BD59-A6C34878D82A}">
                    <a16:rowId xmlns:a16="http://schemas.microsoft.com/office/drawing/2014/main" val="3161712773"/>
                  </a:ext>
                </a:extLst>
              </a:tr>
              <a:tr h="280077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Prevalence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0.9698</a:t>
                      </a:r>
                      <a:endParaRPr lang="da-DK"/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0.9585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0.9321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0.9215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0.9657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0.9571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0.9651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0.9600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extLst>
                  <a:ext uri="{0D108BD9-81ED-4DB2-BD59-A6C34878D82A}">
                    <a16:rowId xmlns:a16="http://schemas.microsoft.com/office/drawing/2014/main" val="941787278"/>
                  </a:ext>
                </a:extLst>
              </a:tr>
              <a:tr h="401992">
                <a:tc>
                  <a:txBody>
                    <a:bodyPr/>
                    <a:lstStyle/>
                    <a:p>
                      <a:pPr algn="l"/>
                      <a:r>
                        <a:rPr lang="da-DK" sz="1400">
                          <a:effectLst/>
                        </a:rPr>
                        <a:t>Balanceret nøjagtighed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0.8302</a:t>
                      </a:r>
                      <a:endParaRPr lang="da-DK"/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0.7241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0.8532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0.6340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0.8185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0.7591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0.8166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0.7625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extLst>
                  <a:ext uri="{0D108BD9-81ED-4DB2-BD59-A6C34878D82A}">
                    <a16:rowId xmlns:a16="http://schemas.microsoft.com/office/drawing/2014/main" val="867329555"/>
                  </a:ext>
                </a:extLst>
              </a:tr>
              <a:tr h="280077">
                <a:tc>
                  <a:txBody>
                    <a:bodyPr/>
                    <a:lstStyle/>
                    <a:p>
                      <a:pPr algn="l"/>
                      <a:r>
                        <a:rPr lang="da-DK" sz="1400">
                          <a:effectLst/>
                        </a:rPr>
                        <a:t>Area Under Curve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effectLst/>
                        </a:rPr>
                        <a:t> </a:t>
                      </a:r>
                      <a:endParaRPr lang="da-DK" dirty="0"/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0.7547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 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0.675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 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0.7727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</a:rPr>
                        <a:t> </a:t>
                      </a:r>
                      <a:endParaRPr lang="da-DK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effectLst/>
                        </a:rPr>
                        <a:t>0.7793</a:t>
                      </a:r>
                      <a:endParaRPr lang="da-DK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58" marR="65858" marT="0" marB="0"/>
                </a:tc>
                <a:extLst>
                  <a:ext uri="{0D108BD9-81ED-4DB2-BD59-A6C34878D82A}">
                    <a16:rowId xmlns:a16="http://schemas.microsoft.com/office/drawing/2014/main" val="3615564552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02843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8D7CAFF-7C4A-3872-8A06-443F7F9D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69" y="2202539"/>
            <a:ext cx="2927576" cy="1478570"/>
          </a:xfrm>
        </p:spPr>
        <p:txBody>
          <a:bodyPr>
            <a:normAutofit/>
          </a:bodyPr>
          <a:lstStyle/>
          <a:p>
            <a:r>
              <a:rPr lang="da-DK" cap="none" dirty="0">
                <a:latin typeface="Century Gothic" panose="020B0502020202020204" pitchFamily="34" charset="0"/>
              </a:rPr>
              <a:t>ROC-Kurven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pic>
        <p:nvPicPr>
          <p:cNvPr id="4" name="Pladsholder til indhold 3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DB83B354-AA14-11DD-DE67-18DC2B82D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38" y="9525"/>
            <a:ext cx="8599261" cy="68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99DEE71-424F-F866-733D-EF6322D3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cap="none" dirty="0">
                <a:latin typeface="Century Gothic" panose="020B0502020202020204" pitchFamily="34" charset="0"/>
              </a:rPr>
              <a:t>Gradient </a:t>
            </a:r>
            <a:r>
              <a:rPr lang="da-DK" cap="none" dirty="0" err="1">
                <a:latin typeface="Century Gothic" panose="020B0502020202020204" pitchFamily="34" charset="0"/>
              </a:rPr>
              <a:t>Boosting</a:t>
            </a:r>
            <a:r>
              <a:rPr lang="da-DK" cap="none" dirty="0">
                <a:latin typeface="Century Gothic" panose="020B0502020202020204" pitchFamily="34" charset="0"/>
              </a:rPr>
              <a:t> Machine (GBM-model)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19D45AA6-12C6-2651-7F10-8A2E03717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130551" cy="3541714"/>
          </a:xfrm>
        </p:spPr>
        <p:txBody>
          <a:bodyPr/>
          <a:lstStyle/>
          <a:p>
            <a:r>
              <a:rPr lang="da-DK" dirty="0"/>
              <a:t>Udvalgte model</a:t>
            </a:r>
          </a:p>
          <a:p>
            <a:r>
              <a:rPr lang="da-DK" dirty="0"/>
              <a:t>Præstere bedst</a:t>
            </a:r>
          </a:p>
          <a:p>
            <a:r>
              <a:rPr lang="da-DK" dirty="0"/>
              <a:t>Håndtering af komplekse data</a:t>
            </a:r>
          </a:p>
          <a:p>
            <a:r>
              <a:rPr lang="da-DK" dirty="0"/>
              <a:t>Ingen udfordringer ift. overfitting</a:t>
            </a:r>
          </a:p>
        </p:txBody>
      </p:sp>
      <p:graphicFrame>
        <p:nvGraphicFramePr>
          <p:cNvPr id="50" name="Tabel 49">
            <a:extLst>
              <a:ext uri="{FF2B5EF4-FFF2-40B4-BE49-F238E27FC236}">
                <a16:creationId xmlns:a16="http://schemas.microsoft.com/office/drawing/2014/main" id="{84023A03-64B7-6490-F9AA-E67C73E48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5049"/>
              </p:ext>
            </p:extLst>
          </p:nvPr>
        </p:nvGraphicFramePr>
        <p:xfrm>
          <a:off x="4610100" y="2420620"/>
          <a:ext cx="6921500" cy="2921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6003">
                  <a:extLst>
                    <a:ext uri="{9D8B030D-6E8A-4147-A177-3AD203B41FA5}">
                      <a16:colId xmlns:a16="http://schemas.microsoft.com/office/drawing/2014/main" val="1749213984"/>
                    </a:ext>
                  </a:extLst>
                </a:gridCol>
                <a:gridCol w="745182">
                  <a:extLst>
                    <a:ext uri="{9D8B030D-6E8A-4147-A177-3AD203B41FA5}">
                      <a16:colId xmlns:a16="http://schemas.microsoft.com/office/drawing/2014/main" val="2914779627"/>
                    </a:ext>
                  </a:extLst>
                </a:gridCol>
                <a:gridCol w="643142">
                  <a:extLst>
                    <a:ext uri="{9D8B030D-6E8A-4147-A177-3AD203B41FA5}">
                      <a16:colId xmlns:a16="http://schemas.microsoft.com/office/drawing/2014/main" val="2541476185"/>
                    </a:ext>
                  </a:extLst>
                </a:gridCol>
                <a:gridCol w="3817173">
                  <a:extLst>
                    <a:ext uri="{9D8B030D-6E8A-4147-A177-3AD203B41FA5}">
                      <a16:colId xmlns:a16="http://schemas.microsoft.com/office/drawing/2014/main" val="2379522805"/>
                    </a:ext>
                  </a:extLst>
                </a:gridCol>
              </a:tblGrid>
              <a:tr h="208666">
                <a:tc>
                  <a:txBody>
                    <a:bodyPr/>
                    <a:lstStyle/>
                    <a:p>
                      <a:pPr algn="l"/>
                      <a:r>
                        <a:rPr lang="da-DK" sz="1100">
                          <a:effectLst/>
                        </a:rPr>
                        <a:t>Forvirringsmatrice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Træning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Test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Betydning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2838095"/>
                  </a:ext>
                </a:extLst>
              </a:tr>
              <a:tr h="417331">
                <a:tc>
                  <a:txBody>
                    <a:bodyPr/>
                    <a:lstStyle/>
                    <a:p>
                      <a:pPr algn="l"/>
                      <a:r>
                        <a:rPr lang="da-DK" sz="1100">
                          <a:effectLst/>
                        </a:rPr>
                        <a:t>Nøjagtighed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90.34%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89.53%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 dirty="0">
                          <a:effectLst/>
                        </a:rPr>
                        <a:t>Måler antallet af korrekte forudsigelser i forhold til det samlede antal observationer.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0110705"/>
                  </a:ext>
                </a:extLst>
              </a:tr>
              <a:tr h="417331">
                <a:tc>
                  <a:txBody>
                    <a:bodyPr/>
                    <a:lstStyle/>
                    <a:p>
                      <a:pPr algn="l"/>
                      <a:r>
                        <a:rPr lang="da-DK" sz="1100">
                          <a:effectLst/>
                        </a:rPr>
                        <a:t>Sensitivitet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90.99%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90.68%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 dirty="0">
                          <a:effectLst/>
                        </a:rPr>
                        <a:t>Måler GBM-modellens evne til at korrekt identificere målscoringsmuligheder.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0803567"/>
                  </a:ext>
                </a:extLst>
              </a:tr>
              <a:tr h="417331">
                <a:tc>
                  <a:txBody>
                    <a:bodyPr/>
                    <a:lstStyle/>
                    <a:p>
                      <a:pPr algn="l"/>
                      <a:r>
                        <a:rPr lang="da-DK" sz="1100" dirty="0">
                          <a:effectLst/>
                        </a:rPr>
                        <a:t>Specificitet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72.32%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61.82%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Måler andelen af korrekte identifikationer af ikke-mål i forhold til det samlede antal faktiske ikke-mål.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216713"/>
                  </a:ext>
                </a:extLst>
              </a:tr>
              <a:tr h="417331">
                <a:tc>
                  <a:txBody>
                    <a:bodyPr/>
                    <a:lstStyle/>
                    <a:p>
                      <a:pPr algn="l"/>
                      <a:r>
                        <a:rPr lang="da-DK" sz="1100">
                          <a:effectLst/>
                        </a:rPr>
                        <a:t>Positiv prædiktiv værdi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98.91%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98.28%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Indikerer sandsynligheden for, at et skud klassificeret som mål af modellen faktisk resulterede i et mål.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6412531"/>
                  </a:ext>
                </a:extLst>
              </a:tr>
              <a:tr h="417331">
                <a:tc>
                  <a:txBody>
                    <a:bodyPr/>
                    <a:lstStyle/>
                    <a:p>
                      <a:pPr algn="l"/>
                      <a:r>
                        <a:rPr lang="da-DK" sz="1100">
                          <a:effectLst/>
                        </a:rPr>
                        <a:t>Negativ prædiktiv værdi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22.50%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21.66%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Indikerer sandsynligheden for, at et skud, klassificeret som ikke-mål af modellen, faktisk ikke resulterede i et mål.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0386152"/>
                  </a:ext>
                </a:extLst>
              </a:tr>
              <a:tr h="625997">
                <a:tc>
                  <a:txBody>
                    <a:bodyPr/>
                    <a:lstStyle/>
                    <a:p>
                      <a:pPr algn="l"/>
                      <a:r>
                        <a:rPr lang="da-DK" sz="1100">
                          <a:effectLst/>
                        </a:rPr>
                        <a:t>Balanceret nøjagtighed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0.8166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0.7625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100" dirty="0">
                          <a:effectLst/>
                        </a:rPr>
                        <a:t>Vurdere GBM-modellens gennemsnitlige nøjagtighed på tværs af begge klasser, idet den kompenserer for eventuelle ubalancer.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5711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52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A9A1E50-2310-416C-CF8D-EC36D9A8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da-DK" cap="none" dirty="0" err="1">
                <a:latin typeface="Century Gothic" panose="020B0502020202020204" pitchFamily="34" charset="0"/>
              </a:rPr>
              <a:t>Area</a:t>
            </a:r>
            <a:r>
              <a:rPr lang="da-DK" cap="none" dirty="0">
                <a:latin typeface="Century Gothic" panose="020B0502020202020204" pitchFamily="34" charset="0"/>
              </a:rPr>
              <a:t> Under </a:t>
            </a:r>
            <a:r>
              <a:rPr lang="da-DK" cap="none" dirty="0" err="1">
                <a:latin typeface="Century Gothic" panose="020B0502020202020204" pitchFamily="34" charset="0"/>
              </a:rPr>
              <a:t>Curve</a:t>
            </a:r>
            <a:endParaRPr lang="da-DK" cap="none" dirty="0">
              <a:latin typeface="Century Gothic" panose="020B0502020202020204" pitchFamily="34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3DC6ED-0222-CE11-61D3-503FE174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7"/>
            <a:ext cx="4621213" cy="3541714"/>
          </a:xfrm>
        </p:spPr>
        <p:txBody>
          <a:bodyPr>
            <a:normAutofit fontScale="85000" lnSpcReduction="20000"/>
          </a:bodyPr>
          <a:lstStyle/>
          <a:p>
            <a:r>
              <a:rPr lang="da-DK" dirty="0"/>
              <a:t>AUC er tættest på 1</a:t>
            </a:r>
          </a:p>
          <a:p>
            <a:r>
              <a:rPr lang="da-DK" dirty="0"/>
              <a:t>Metrik for klassifikationsmodeller</a:t>
            </a:r>
          </a:p>
          <a:p>
            <a:r>
              <a:rPr lang="da-DK" dirty="0"/>
              <a:t>Måler evne til at adskille positive og negative klasser</a:t>
            </a:r>
          </a:p>
          <a:p>
            <a:r>
              <a:rPr lang="da-DK" dirty="0"/>
              <a:t>AUC-værdien belyser pålideligheden og effektiviteten af modellen</a:t>
            </a:r>
          </a:p>
          <a:p>
            <a:r>
              <a:rPr lang="da-DK" dirty="0"/>
              <a:t>Indikerer modellens evne til at forudsige sandsynligheden for om et skud vil resultere i et mål eller ej.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pic>
        <p:nvPicPr>
          <p:cNvPr id="7" name="Billede 6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6992ECE6-58E1-9DBD-D44D-A23F1A3A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76" y="2249487"/>
            <a:ext cx="4633911" cy="3282354"/>
          </a:xfrm>
          <a:prstGeom prst="rect">
            <a:avLst/>
          </a:prstGeom>
        </p:spPr>
      </p:pic>
      <p:pic>
        <p:nvPicPr>
          <p:cNvPr id="38" name="Billede 37">
            <a:extLst>
              <a:ext uri="{FF2B5EF4-FFF2-40B4-BE49-F238E27FC236}">
                <a16:creationId xmlns:a16="http://schemas.microsoft.com/office/drawing/2014/main" id="{0EA0AAFA-93A3-563C-1A93-1BDE6F660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631" y="4360863"/>
            <a:ext cx="1625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6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3A19783-0FDC-F390-6981-B40229F3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cap="none" dirty="0">
                <a:latin typeface="Century Gothic" panose="020B0502020202020204" pitchFamily="34" charset="0"/>
              </a:rPr>
              <a:t>Udsnit af resultater for </a:t>
            </a:r>
            <a:r>
              <a:rPr lang="da-DK" cap="none" dirty="0" err="1">
                <a:latin typeface="Century Gothic" panose="020B0502020202020204" pitchFamily="34" charset="0"/>
              </a:rPr>
              <a:t>xG</a:t>
            </a:r>
            <a:r>
              <a:rPr lang="da-DK" cap="none" dirty="0">
                <a:latin typeface="Century Gothic" panose="020B0502020202020204" pitchFamily="34" charset="0"/>
              </a:rPr>
              <a:t> gennem GBM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2A794DB-C3CA-67A5-A582-E4BC781F6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529201" cy="3541714"/>
          </a:xfrm>
        </p:spPr>
        <p:txBody>
          <a:bodyPr>
            <a:normAutofit/>
          </a:bodyPr>
          <a:lstStyle/>
          <a:p>
            <a:r>
              <a:rPr lang="da-DK" dirty="0" err="1"/>
              <a:t>xG</a:t>
            </a:r>
            <a:r>
              <a:rPr lang="da-DK" dirty="0"/>
              <a:t> = GBM-modellens resultater</a:t>
            </a:r>
          </a:p>
          <a:p>
            <a:r>
              <a:rPr lang="da-DK" dirty="0" err="1"/>
              <a:t>Shotxg</a:t>
            </a:r>
            <a:r>
              <a:rPr lang="da-DK" dirty="0"/>
              <a:t> = </a:t>
            </a:r>
            <a:r>
              <a:rPr lang="da-DK" dirty="0" err="1"/>
              <a:t>Wyscouts</a:t>
            </a:r>
            <a:r>
              <a:rPr lang="da-DK" dirty="0"/>
              <a:t> resultater</a:t>
            </a:r>
          </a:p>
          <a:p>
            <a:r>
              <a:rPr lang="da-DK" dirty="0"/>
              <a:t>Hvorfor differentiere resultaterne sig fra hinanden?</a:t>
            </a:r>
          </a:p>
          <a:p>
            <a:r>
              <a:rPr lang="da-DK" dirty="0"/>
              <a:t>Hvilke variabler bruger </a:t>
            </a:r>
            <a:r>
              <a:rPr lang="da-DK" dirty="0" err="1"/>
              <a:t>Wyscout</a:t>
            </a:r>
            <a:r>
              <a:rPr lang="da-DK" dirty="0"/>
              <a:t> for Superligaen?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pic>
        <p:nvPicPr>
          <p:cNvPr id="4" name="Billede 3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DDBEFC53-B862-F077-9D8F-1984F278F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637" y="2217737"/>
            <a:ext cx="2700338" cy="2537912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EBFABA61-E584-7D42-EEF4-8A83655B2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623" y="1782148"/>
            <a:ext cx="2690178" cy="435591"/>
          </a:xfrm>
          <a:prstGeom prst="rect">
            <a:avLst/>
          </a:prstGeom>
        </p:spPr>
      </p:pic>
      <p:pic>
        <p:nvPicPr>
          <p:cNvPr id="6" name="Billede 5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BE6926C3-7A0A-B286-E752-CAE16449A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95" y="4062119"/>
            <a:ext cx="2708460" cy="253791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84AE350-EE62-762C-5F75-7E1C5448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97" y="3622382"/>
            <a:ext cx="2715783" cy="4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15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0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2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6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0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1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2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3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4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5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6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7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8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0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1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2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3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4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5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6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1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2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3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4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5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6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7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8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9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</p:grpSp>
      </p:grpSp>
      <p:sp>
        <p:nvSpPr>
          <p:cNvPr id="131" name="Rectangle 89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87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lede 6" descr="Et billede, der indeholder græs, Fodboldstadion, stadion, Sportshal&#10;&#10;Automatisk genereret beskrivelse">
            <a:extLst>
              <a:ext uri="{FF2B5EF4-FFF2-40B4-BE49-F238E27FC236}">
                <a16:creationId xmlns:a16="http://schemas.microsoft.com/office/drawing/2014/main" id="{14B99FB2-4B87-C228-1C79-8F0A009A4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74" y="477503"/>
            <a:ext cx="11256963" cy="5900437"/>
          </a:xfrm>
          <a:prstGeom prst="rect">
            <a:avLst/>
          </a:prstGeom>
        </p:spPr>
      </p:pic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B0A5C2D4-8B03-82E7-0CC0-5D4337DA0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692838"/>
              </p:ext>
            </p:extLst>
          </p:nvPr>
        </p:nvGraphicFramePr>
        <p:xfrm>
          <a:off x="3313112" y="4867275"/>
          <a:ext cx="5689600" cy="8969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622009509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412105685"/>
                    </a:ext>
                  </a:extLst>
                </a:gridCol>
              </a:tblGrid>
              <a:tr h="4484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a-DK" sz="1800" dirty="0">
                          <a:effectLst/>
                        </a:rPr>
                        <a:t>Forudsagte </a:t>
                      </a:r>
                      <a:r>
                        <a:rPr lang="da-DK" sz="1800" dirty="0" err="1">
                          <a:effectLst/>
                        </a:rPr>
                        <a:t>xG</a:t>
                      </a:r>
                      <a:r>
                        <a:rPr lang="da-DK" sz="1800" dirty="0">
                          <a:effectLst/>
                        </a:rPr>
                        <a:t>-model</a:t>
                      </a:r>
                      <a:endParaRPr lang="da-DK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a-DK" sz="1800" dirty="0">
                          <a:effectLst/>
                        </a:rPr>
                        <a:t>Vores </a:t>
                      </a:r>
                      <a:r>
                        <a:rPr lang="da-DK" sz="1800" dirty="0" err="1">
                          <a:effectLst/>
                        </a:rPr>
                        <a:t>xG</a:t>
                      </a:r>
                      <a:r>
                        <a:rPr lang="da-DK" sz="1800" dirty="0">
                          <a:effectLst/>
                        </a:rPr>
                        <a:t>-model</a:t>
                      </a:r>
                      <a:endParaRPr lang="da-DK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6681766"/>
                  </a:ext>
                </a:extLst>
              </a:tr>
              <a:tr h="4484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a-DK" sz="1800" dirty="0">
                          <a:effectLst/>
                        </a:rPr>
                        <a:t>0.5152</a:t>
                      </a:r>
                      <a:endParaRPr lang="da-DK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a-DK" sz="1800" dirty="0">
                          <a:effectLst/>
                        </a:rPr>
                        <a:t>0.2219</a:t>
                      </a:r>
                      <a:endParaRPr lang="da-DK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271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15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0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2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6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0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1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2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3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4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5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6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7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8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0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1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2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3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4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5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6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1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2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3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4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5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6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7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8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59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</p:grpSp>
      </p:grpSp>
      <p:sp>
        <p:nvSpPr>
          <p:cNvPr id="131" name="Rectangle 89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87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græs, Fodboldstadion, Sportshal, fodboldspiller&#10;&#10;Automatisk genereret beskrivelse">
            <a:extLst>
              <a:ext uri="{FF2B5EF4-FFF2-40B4-BE49-F238E27FC236}">
                <a16:creationId xmlns:a16="http://schemas.microsoft.com/office/drawing/2014/main" id="{3EBE486B-C31A-175F-6FB5-08AED7830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3" y="490632"/>
            <a:ext cx="11252202" cy="5895633"/>
          </a:xfrm>
          <a:prstGeom prst="rect">
            <a:avLst/>
          </a:prstGeom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02CF439-77C7-B651-516C-58406A081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5749"/>
              </p:ext>
            </p:extLst>
          </p:nvPr>
        </p:nvGraphicFramePr>
        <p:xfrm>
          <a:off x="3307555" y="4861715"/>
          <a:ext cx="5689600" cy="8969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622009509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412105685"/>
                    </a:ext>
                  </a:extLst>
                </a:gridCol>
              </a:tblGrid>
              <a:tr h="4484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a-DK" sz="1800" dirty="0">
                          <a:effectLst/>
                        </a:rPr>
                        <a:t>Forudsagte </a:t>
                      </a:r>
                      <a:r>
                        <a:rPr lang="da-DK" sz="1800" dirty="0" err="1">
                          <a:effectLst/>
                        </a:rPr>
                        <a:t>xG</a:t>
                      </a:r>
                      <a:r>
                        <a:rPr lang="da-DK" sz="1800" dirty="0">
                          <a:effectLst/>
                        </a:rPr>
                        <a:t>-model</a:t>
                      </a:r>
                      <a:endParaRPr lang="da-DK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a-DK" sz="1800">
                          <a:effectLst/>
                        </a:rPr>
                        <a:t>Vores xG-model</a:t>
                      </a:r>
                      <a:endParaRPr lang="da-D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6681766"/>
                  </a:ext>
                </a:extLst>
              </a:tr>
              <a:tr h="4484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a-DK" sz="1800" dirty="0">
                          <a:effectLst/>
                        </a:rPr>
                        <a:t>0.2007</a:t>
                      </a:r>
                      <a:endParaRPr lang="da-DK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a-DK" sz="1800" dirty="0">
                          <a:effectLst/>
                        </a:rPr>
                        <a:t>0.2376</a:t>
                      </a:r>
                      <a:endParaRPr lang="da-DK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271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44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46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5" name="Rectangle 194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pic>
          <p:nvPicPr>
            <p:cNvPr id="19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230045F-A4FE-2099-AF9E-859BD934A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5" y="543906"/>
            <a:ext cx="4598985" cy="1478570"/>
          </a:xfrm>
        </p:spPr>
        <p:txBody>
          <a:bodyPr>
            <a:normAutofit/>
          </a:bodyPr>
          <a:lstStyle/>
          <a:p>
            <a:pPr algn="ctr"/>
            <a:r>
              <a:rPr lang="da-DK" cap="none" dirty="0">
                <a:latin typeface="Century Gothic" panose="020B0502020202020204" pitchFamily="34" charset="0"/>
              </a:rPr>
              <a:t>Agenda</a:t>
            </a:r>
          </a:p>
        </p:txBody>
      </p:sp>
      <p:pic>
        <p:nvPicPr>
          <p:cNvPr id="4" name="Picture 4" descr="Digitale Geschäftsgrafik und Diagramme">
            <a:extLst>
              <a:ext uri="{FF2B5EF4-FFF2-40B4-BE49-F238E27FC236}">
                <a16:creationId xmlns:a16="http://schemas.microsoft.com/office/drawing/2014/main" id="{A2399F3F-4687-3663-0CFC-9D9395707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6" r="23171" b="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00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01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03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04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05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06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07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08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09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11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12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13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14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15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16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17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18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19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20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21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22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23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24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25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26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28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29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30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31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32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33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34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35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36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3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38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40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41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42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43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44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45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46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47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48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49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50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51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  <p:sp>
          <p:nvSpPr>
            <p:cNvPr id="252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128" name="Content Placeholder 7">
            <a:extLst>
              <a:ext uri="{FF2B5EF4-FFF2-40B4-BE49-F238E27FC236}">
                <a16:creationId xmlns:a16="http://schemas.microsoft.com/office/drawing/2014/main" id="{62F390A8-7D5C-4F85-8C98-B62E912A9E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306412"/>
              </p:ext>
            </p:extLst>
          </p:nvPr>
        </p:nvGraphicFramePr>
        <p:xfrm>
          <a:off x="6117899" y="2035968"/>
          <a:ext cx="618840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13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70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71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72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FCF06D-EAC5-1AA1-8527-E5CBCD9C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da-DK" cap="none" dirty="0">
                <a:solidFill>
                  <a:srgbClr val="FFFFFF"/>
                </a:solidFill>
                <a:latin typeface="Century Gothic" panose="020B0502020202020204" pitchFamily="34" charset="0"/>
              </a:rPr>
              <a:t>Brøndby IF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900089B-E85E-B1E8-81D1-7C5F295F6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9048218" cy="3033180"/>
          </a:xfrm>
        </p:spPr>
        <p:txBody>
          <a:bodyPr anchor="ctr">
            <a:normAutofit/>
          </a:bodyPr>
          <a:lstStyle/>
          <a:p>
            <a:r>
              <a:rPr lang="da-DK" sz="2000" dirty="0">
                <a:solidFill>
                  <a:srgbClr val="FFFFFF"/>
                </a:solidFill>
              </a:rPr>
              <a:t>Analyse af modstandernes effektivitet</a:t>
            </a:r>
          </a:p>
          <a:p>
            <a:r>
              <a:rPr lang="da-DK" sz="2000" dirty="0">
                <a:solidFill>
                  <a:srgbClr val="FFFFFF"/>
                </a:solidFill>
              </a:rPr>
              <a:t>Indsigt i egen effektivitet</a:t>
            </a:r>
          </a:p>
          <a:p>
            <a:r>
              <a:rPr lang="da-DK" sz="2000" dirty="0">
                <a:solidFill>
                  <a:srgbClr val="FFFFFF"/>
                </a:solidFill>
              </a:rPr>
              <a:t>Tilpasse strategi</a:t>
            </a:r>
          </a:p>
          <a:p>
            <a:r>
              <a:rPr lang="da-DK" sz="2000" dirty="0">
                <a:solidFill>
                  <a:srgbClr val="FFFFFF"/>
                </a:solidFill>
              </a:rPr>
              <a:t>Begrænse udvalgte spillere</a:t>
            </a:r>
          </a:p>
          <a:p>
            <a:r>
              <a:rPr lang="da-DK" sz="2000" dirty="0">
                <a:solidFill>
                  <a:srgbClr val="FFFFFF"/>
                </a:solidFill>
              </a:rPr>
              <a:t>Motivere spillere gennem dataorienterede resultater</a:t>
            </a:r>
          </a:p>
          <a:p>
            <a:r>
              <a:rPr lang="da-DK" sz="2000" dirty="0">
                <a:solidFill>
                  <a:srgbClr val="FFFFFF"/>
                </a:solidFill>
              </a:rPr>
              <a:t>Tilpasse træningsmetodik</a:t>
            </a:r>
          </a:p>
        </p:txBody>
      </p:sp>
    </p:spTree>
    <p:extLst>
      <p:ext uri="{BB962C8B-B14F-4D97-AF65-F5344CB8AC3E}">
        <p14:creationId xmlns:p14="http://schemas.microsoft.com/office/powerpoint/2010/main" val="3620810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E6072-4A58-4A16-85F6-67A0FE223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1DD88D-B6CF-4188-B28E-41DA602F7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3E3CAB9-DCE4-4BB4-8035-1C555687E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73697E-66AC-47EA-B546-A46411821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DE7D70-C48F-41C0-81C9-FEAA9D087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440900A-0FBF-4FD1-8858-4FF7CBA9D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67322B1-143D-436E-8636-545FF80BA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34C71DB-4BBA-4549-B8DD-AFB76D49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0B35077-9685-478A-ABBC-26F30348B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EA0FAF8-0409-4BB8-AE76-8647169A5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C52E7D3-D280-4C24-9FB4-30F6457C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13A5141-29C7-4774-8F40-CD34C896E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E2C72FC-0A41-4AB2-A0D9-9828EFAB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D84C1857-D82C-408D-93BB-DBA79028A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D64DCE2-6B04-4D06-9274-6504BF95D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C8D45D3-D06B-4794-B836-648C9CF49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3BB9D13-E3C3-4255-9325-90AE0D42E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D3929C1-961C-4327-88FA-3188DE45A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F343DAD3-E142-4DB7-9946-9CE86AE6D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A190F48-6D09-46E7-B536-AFED58FAA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13869C4-FA8C-4B8E-90E6-CB9F45B3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372F4A61-FA38-44D4-819D-912DEA5AB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B074088-9CFB-413C-8CB5-C75295309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59E8C95-B6F0-4294-A55B-BEA525759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A3DC508-3E77-43A1-8AFB-29B593B42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DE640D4-340B-424C-B141-EA3AE984B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52874D14-FF21-434A-AC65-C53A40F7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4422B15-B057-4AE9-9505-83F429DFB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9E60243-98DE-435F-9C3A-FE2249794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4061810-D678-DCDD-2E55-5F9848FB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093" y="2689715"/>
            <a:ext cx="7631926" cy="1478570"/>
          </a:xfrm>
        </p:spPr>
        <p:txBody>
          <a:bodyPr>
            <a:normAutofit/>
          </a:bodyPr>
          <a:lstStyle/>
          <a:p>
            <a:pPr algn="ctr"/>
            <a:r>
              <a:rPr lang="da-DK" sz="3200" dirty="0"/>
              <a:t>Spørgsmål?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5E0AD7-882F-4B4C-B3A7-D4E72D48E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7830B337-37A8-4ADF-B88C-A734E26F9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996F53E-6131-4949-B65E-262F724B2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5E72477-1B92-43FA-ABD1-D9101F31C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BD17DAA-2B77-45FF-A3AA-9AA2235D6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408CF24-608A-4ECC-AF3B-B4C548F1B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F1CE5AA5-B482-446E-8EAC-5B1973DB5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F607697-1F29-43C0-8A24-690043FD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AAC6860-2756-4924-B531-9E7B8B35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A724446B-3184-47C7-9D87-1737E709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95B07C3-57BC-4462-8F9D-C6B48AF8B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5588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46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6FE0F-0FF6-B4E9-4CA2-663A4DAA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cap="none" dirty="0">
                <a:latin typeface="Century Gothic" panose="020B0502020202020204" pitchFamily="34" charset="0"/>
                <a:cs typeface="Times New Roman" panose="02020603050405020304" pitchFamily="18" charset="0"/>
              </a:rPr>
              <a:t>Data science proces</a:t>
            </a:r>
          </a:p>
        </p:txBody>
      </p:sp>
      <p:graphicFrame>
        <p:nvGraphicFramePr>
          <p:cNvPr id="6" name="Pladsholder til indhold 2">
            <a:extLst>
              <a:ext uri="{FF2B5EF4-FFF2-40B4-BE49-F238E27FC236}">
                <a16:creationId xmlns:a16="http://schemas.microsoft.com/office/drawing/2014/main" id="{D7290472-F7AA-1CB0-CC30-E3CAC20D6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31489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kstfelt 6">
            <a:extLst>
              <a:ext uri="{FF2B5EF4-FFF2-40B4-BE49-F238E27FC236}">
                <a16:creationId xmlns:a16="http://schemas.microsoft.com/office/drawing/2014/main" id="{C18F1608-64DA-4593-E197-2A35975B900A}"/>
              </a:ext>
            </a:extLst>
          </p:cNvPr>
          <p:cNvSpPr txBox="1"/>
          <p:nvPr/>
        </p:nvSpPr>
        <p:spPr>
          <a:xfrm>
            <a:off x="1139032" y="2767724"/>
            <a:ext cx="198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Retrieving</a:t>
            </a:r>
            <a:r>
              <a:rPr lang="da-DK" dirty="0"/>
              <a:t> Data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5CF0F63-926D-75A6-78FB-18CFAAD4725D}"/>
              </a:ext>
            </a:extLst>
          </p:cNvPr>
          <p:cNvSpPr txBox="1"/>
          <p:nvPr/>
        </p:nvSpPr>
        <p:spPr>
          <a:xfrm>
            <a:off x="3622562" y="2776963"/>
            <a:ext cx="21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Data </a:t>
            </a:r>
            <a:r>
              <a:rPr lang="en-AU" dirty="0"/>
              <a:t>Preparation</a:t>
            </a:r>
            <a:endParaRPr lang="da-DK" dirty="0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06848C62-E332-1C93-907F-454F2B2EF8D1}"/>
              </a:ext>
            </a:extLst>
          </p:cNvPr>
          <p:cNvSpPr txBox="1"/>
          <p:nvPr/>
        </p:nvSpPr>
        <p:spPr>
          <a:xfrm>
            <a:off x="6212570" y="2776963"/>
            <a:ext cx="211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Data Exploration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753A1E75-602D-92D6-46C0-521783DAF72E}"/>
              </a:ext>
            </a:extLst>
          </p:cNvPr>
          <p:cNvSpPr txBox="1"/>
          <p:nvPr/>
        </p:nvSpPr>
        <p:spPr>
          <a:xfrm>
            <a:off x="8690541" y="2776963"/>
            <a:ext cx="211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Data </a:t>
            </a:r>
            <a:r>
              <a:rPr lang="da-DK" dirty="0" err="1"/>
              <a:t>Modeling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259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4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5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7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792DB1-38BB-E199-E208-E8E016A5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da-DK" cap="none">
                <a:solidFill>
                  <a:srgbClr val="FFFFFF"/>
                </a:solidFill>
                <a:latin typeface="Century Gothic" panose="020B0502020202020204" pitchFamily="34" charset="0"/>
              </a:rPr>
              <a:t>Dataindsamlingsproces</a:t>
            </a:r>
            <a:endParaRPr lang="da-DK" cap="none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7" name="Pladsholder til indhold 2">
            <a:extLst>
              <a:ext uri="{FF2B5EF4-FFF2-40B4-BE49-F238E27FC236}">
                <a16:creationId xmlns:a16="http://schemas.microsoft.com/office/drawing/2014/main" id="{90CAFE1F-D826-A482-217D-18ACF06619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006855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5743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70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71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72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11F4BE-CB3F-A08F-C510-A69EFE16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da-DK" cap="none" dirty="0">
                <a:latin typeface="Century Gothic" panose="020B0502020202020204" pitchFamily="34" charset="0"/>
              </a:rPr>
              <a:t>Opdeling af trænings- og testdata</a:t>
            </a:r>
            <a:endParaRPr lang="da-DK" cap="none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78" name="Pladsholder til indhold 2">
            <a:extLst>
              <a:ext uri="{FF2B5EF4-FFF2-40B4-BE49-F238E27FC236}">
                <a16:creationId xmlns:a16="http://schemas.microsoft.com/office/drawing/2014/main" id="{05A4B848-2F70-C7D5-C4CA-73920A3A8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081136"/>
              </p:ext>
            </p:extLst>
          </p:nvPr>
        </p:nvGraphicFramePr>
        <p:xfrm>
          <a:off x="1577446" y="2413001"/>
          <a:ext cx="9048218" cy="3033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269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3F9D68D-ACA4-38B6-6426-2363B45A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da-DK" cap="none" dirty="0">
                <a:latin typeface="Century Gothic" panose="020B0502020202020204" pitchFamily="34" charset="0"/>
              </a:rPr>
              <a:t>Forklarende variable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graphicFrame>
        <p:nvGraphicFramePr>
          <p:cNvPr id="4" name="Pladsholder til indhold 2">
            <a:extLst>
              <a:ext uri="{FF2B5EF4-FFF2-40B4-BE49-F238E27FC236}">
                <a16:creationId xmlns:a16="http://schemas.microsoft.com/office/drawing/2014/main" id="{BEDEEF18-CE34-A4DD-C911-C25A2AE5DE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6558220"/>
              </p:ext>
            </p:extLst>
          </p:nvPr>
        </p:nvGraphicFramePr>
        <p:xfrm>
          <a:off x="685800" y="2312195"/>
          <a:ext cx="11025186" cy="371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563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">
              <a:schemeClr val="bg2"/>
            </a:gs>
            <a:gs pos="0">
              <a:schemeClr val="accent1"/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8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DB6C9A2-7CF2-5214-160D-F584E180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r>
              <a:rPr lang="da-DK" sz="3700" cap="none" dirty="0">
                <a:latin typeface="Century Gothic" panose="020B0502020202020204" pitchFamily="34" charset="0"/>
              </a:rPr>
              <a:t>Feature Engineering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Pladsholder til indhold 2">
            <a:extLst>
              <a:ext uri="{FF2B5EF4-FFF2-40B4-BE49-F238E27FC236}">
                <a16:creationId xmlns:a16="http://schemas.microsoft.com/office/drawing/2014/main" id="{83B5E6AE-679A-941C-B98B-FFF7125263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372899"/>
              </p:ext>
            </p:extLst>
          </p:nvPr>
        </p:nvGraphicFramePr>
        <p:xfrm>
          <a:off x="5297763" y="1082673"/>
          <a:ext cx="5751237" cy="4708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7" name="Group 86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7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4" name="Rektangel 3" descr="Head with Gears">
            <a:extLst>
              <a:ext uri="{FF2B5EF4-FFF2-40B4-BE49-F238E27FC236}">
                <a16:creationId xmlns:a16="http://schemas.microsoft.com/office/drawing/2014/main" id="{E542B17B-2539-ED0F-F54B-CE969D3C871A}"/>
              </a:ext>
            </a:extLst>
          </p:cNvPr>
          <p:cNvSpPr/>
          <p:nvPr/>
        </p:nvSpPr>
        <p:spPr>
          <a:xfrm>
            <a:off x="1697037" y="1611313"/>
            <a:ext cx="1069458" cy="1069458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57237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941D999-4BF2-5ED8-8E04-F5B6CF04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cap="none" dirty="0">
                <a:latin typeface="Century Gothic" panose="020B0502020202020204" pitchFamily="34" charset="0"/>
              </a:rPr>
              <a:t>Beskrivende statistik på forklarende variable</a:t>
            </a:r>
          </a:p>
        </p:txBody>
      </p:sp>
      <p:graphicFrame>
        <p:nvGraphicFramePr>
          <p:cNvPr id="4" name="Pladsholder til indhold 3">
            <a:extLst>
              <a:ext uri="{FF2B5EF4-FFF2-40B4-BE49-F238E27FC236}">
                <a16:creationId xmlns:a16="http://schemas.microsoft.com/office/drawing/2014/main" id="{E7207A68-2362-A2CE-8B34-B6969243CF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420989"/>
              </p:ext>
            </p:extLst>
          </p:nvPr>
        </p:nvGraphicFramePr>
        <p:xfrm>
          <a:off x="1700690" y="2715606"/>
          <a:ext cx="8685847" cy="25400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8289">
                  <a:extLst>
                    <a:ext uri="{9D8B030D-6E8A-4147-A177-3AD203B41FA5}">
                      <a16:colId xmlns:a16="http://schemas.microsoft.com/office/drawing/2014/main" val="1591313297"/>
                    </a:ext>
                  </a:extLst>
                </a:gridCol>
                <a:gridCol w="1277808">
                  <a:extLst>
                    <a:ext uri="{9D8B030D-6E8A-4147-A177-3AD203B41FA5}">
                      <a16:colId xmlns:a16="http://schemas.microsoft.com/office/drawing/2014/main" val="438463221"/>
                    </a:ext>
                  </a:extLst>
                </a:gridCol>
                <a:gridCol w="1291334">
                  <a:extLst>
                    <a:ext uri="{9D8B030D-6E8A-4147-A177-3AD203B41FA5}">
                      <a16:colId xmlns:a16="http://schemas.microsoft.com/office/drawing/2014/main" val="3206003340"/>
                    </a:ext>
                  </a:extLst>
                </a:gridCol>
                <a:gridCol w="1180417">
                  <a:extLst>
                    <a:ext uri="{9D8B030D-6E8A-4147-A177-3AD203B41FA5}">
                      <a16:colId xmlns:a16="http://schemas.microsoft.com/office/drawing/2014/main" val="1696373573"/>
                    </a:ext>
                  </a:extLst>
                </a:gridCol>
                <a:gridCol w="1256165">
                  <a:extLst>
                    <a:ext uri="{9D8B030D-6E8A-4147-A177-3AD203B41FA5}">
                      <a16:colId xmlns:a16="http://schemas.microsoft.com/office/drawing/2014/main" val="934447022"/>
                    </a:ext>
                  </a:extLst>
                </a:gridCol>
                <a:gridCol w="1341834">
                  <a:extLst>
                    <a:ext uri="{9D8B030D-6E8A-4147-A177-3AD203B41FA5}">
                      <a16:colId xmlns:a16="http://schemas.microsoft.com/office/drawing/2014/main" val="2272639258"/>
                    </a:ext>
                  </a:extLst>
                </a:gridCol>
              </a:tblGrid>
              <a:tr h="345885">
                <a:tc>
                  <a:txBody>
                    <a:bodyPr/>
                    <a:lstStyle/>
                    <a:p>
                      <a:pPr algn="l"/>
                      <a:r>
                        <a:rPr lang="da-DK" sz="1600">
                          <a:effectLst/>
                        </a:rPr>
                        <a:t>Koefficienter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Estimate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Std. Error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z-værdi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Pr(&gt;|z|)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Signifikans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4676668"/>
                  </a:ext>
                </a:extLst>
              </a:tr>
              <a:tr h="464719">
                <a:tc>
                  <a:txBody>
                    <a:bodyPr/>
                    <a:lstStyle/>
                    <a:p>
                      <a:pPr algn="l"/>
                      <a:r>
                        <a:rPr lang="da-DK" sz="1600">
                          <a:effectLst/>
                        </a:rPr>
                        <a:t>Intercept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-1.453413 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0.415541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-3.498 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a-DK" sz="1600">
                          <a:effectLst/>
                        </a:rPr>
                        <a:t>0.0005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***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8286134"/>
                  </a:ext>
                </a:extLst>
              </a:tr>
              <a:tr h="345885">
                <a:tc>
                  <a:txBody>
                    <a:bodyPr/>
                    <a:lstStyle/>
                    <a:p>
                      <a:pPr algn="l"/>
                      <a:r>
                        <a:rPr lang="da-DK" sz="1600">
                          <a:effectLst/>
                        </a:rPr>
                        <a:t>Afstand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-0.087752 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0.016636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-5.275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1.33e-07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***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997590"/>
                  </a:ext>
                </a:extLst>
              </a:tr>
              <a:tr h="345885">
                <a:tc>
                  <a:txBody>
                    <a:bodyPr/>
                    <a:lstStyle/>
                    <a:p>
                      <a:pPr algn="l"/>
                      <a:r>
                        <a:rPr lang="da-DK" sz="1600" dirty="0">
                          <a:effectLst/>
                        </a:rPr>
                        <a:t>Vinkel</a:t>
                      </a:r>
                      <a:endParaRPr lang="da-D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effectLst/>
                        </a:rPr>
                        <a:t> 0.032965   </a:t>
                      </a:r>
                      <a:endParaRPr lang="da-D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0.005862 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effectLst/>
                        </a:rPr>
                        <a:t> 5.624</a:t>
                      </a:r>
                      <a:endParaRPr lang="da-D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1.87e-08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***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8903936"/>
                  </a:ext>
                </a:extLst>
              </a:tr>
              <a:tr h="345885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effectLst/>
                        </a:rPr>
                        <a:t>ShotBodyPart (Left foot)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-0.178230 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0.134569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-1.324 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0.1854  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 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6529990"/>
                  </a:ext>
                </a:extLst>
              </a:tr>
              <a:tr h="691771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effectLst/>
                        </a:rPr>
                        <a:t>ShotBodyPart (Head or other)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-1.430654 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0.186240  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>
                          <a:effectLst/>
                        </a:rPr>
                        <a:t>-7.682</a:t>
                      </a:r>
                      <a:endParaRPr lang="da-D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effectLst/>
                        </a:rPr>
                        <a:t>1.57e-14</a:t>
                      </a:r>
                      <a:endParaRPr lang="da-D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effectLst/>
                        </a:rPr>
                        <a:t>***</a:t>
                      </a:r>
                      <a:endParaRPr lang="da-D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265929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943147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8D7CAFF-7C4A-3872-8A06-443F7F9D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6" y="2366963"/>
            <a:ext cx="1773238" cy="1478570"/>
          </a:xfrm>
        </p:spPr>
        <p:txBody>
          <a:bodyPr>
            <a:normAutofit/>
          </a:bodyPr>
          <a:lstStyle/>
          <a:p>
            <a:r>
              <a:rPr lang="da-DK" cap="none" dirty="0">
                <a:latin typeface="Century Gothic" panose="020B0502020202020204" pitchFamily="34" charset="0"/>
              </a:rPr>
              <a:t>Vinkel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pic>
        <p:nvPicPr>
          <p:cNvPr id="5" name="Billede 4" descr="Et billede, der indeholder tekst, diagram, skærmbillede, linje/række&#10;&#10;Automatisk genereret beskrivelse">
            <a:extLst>
              <a:ext uri="{FF2B5EF4-FFF2-40B4-BE49-F238E27FC236}">
                <a16:creationId xmlns:a16="http://schemas.microsoft.com/office/drawing/2014/main" id="{E5A5BFCB-241B-4D05-C3C9-980A57DB8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-5062"/>
            <a:ext cx="9201150" cy="68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70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Blå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redsløb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edsløb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{A14D3CFE-B2DC-DD4F-9E9C-BE81BDF793A9}tf10001122</Template>
  <TotalTime>1581</TotalTime>
  <Words>792</Words>
  <Application>Microsoft Macintosh PowerPoint</Application>
  <PresentationFormat>Widescreen</PresentationFormat>
  <Paragraphs>303</Paragraphs>
  <Slides>21</Slides>
  <Notes>17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Tw Cen MT</vt:lpstr>
      <vt:lpstr>Kredsløb</vt:lpstr>
      <vt:lpstr>PowerPoint-præsentation</vt:lpstr>
      <vt:lpstr>Agenda</vt:lpstr>
      <vt:lpstr>Data science proces</vt:lpstr>
      <vt:lpstr>Dataindsamlingsproces</vt:lpstr>
      <vt:lpstr>Opdeling af trænings- og testdata</vt:lpstr>
      <vt:lpstr>Forklarende variable</vt:lpstr>
      <vt:lpstr>Feature Engineering</vt:lpstr>
      <vt:lpstr>Beskrivende statistik på forklarende variable</vt:lpstr>
      <vt:lpstr>Vinkel</vt:lpstr>
      <vt:lpstr>Afstand</vt:lpstr>
      <vt:lpstr>Forklarende variables forventede effekt</vt:lpstr>
      <vt:lpstr>Klassificeringsmodeller</vt:lpstr>
      <vt:lpstr>Forvirringsmatricen for alle vores modeller</vt:lpstr>
      <vt:lpstr>ROC-Kurven</vt:lpstr>
      <vt:lpstr>Gradient Boosting Machine (GBM-model)</vt:lpstr>
      <vt:lpstr>Area Under Curve</vt:lpstr>
      <vt:lpstr>Udsnit af resultater for xG gennem GBM</vt:lpstr>
      <vt:lpstr>PowerPoint-præsentation</vt:lpstr>
      <vt:lpstr>PowerPoint-præsentation</vt:lpstr>
      <vt:lpstr>Brøndby IF</vt:lpstr>
      <vt:lpstr>Spørgsmål?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Yunus Emre Yesildal</dc:creator>
  <cp:lastModifiedBy>Yunus Emre Yesildal</cp:lastModifiedBy>
  <cp:revision>46</cp:revision>
  <dcterms:created xsi:type="dcterms:W3CDTF">2024-04-15T23:43:16Z</dcterms:created>
  <dcterms:modified xsi:type="dcterms:W3CDTF">2024-04-18T21:22:17Z</dcterms:modified>
</cp:coreProperties>
</file>